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394" r:id="rId6"/>
    <p:sldId id="395" r:id="rId7"/>
    <p:sldId id="400" r:id="rId8"/>
    <p:sldId id="397" r:id="rId9"/>
    <p:sldId id="399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" id="{5D32AB3E-2F5F-4043-B77C-CA38BAB26DAE}">
          <p14:sldIdLst>
            <p14:sldId id="256"/>
            <p14:sldId id="394"/>
            <p14:sldId id="395"/>
            <p14:sldId id="400"/>
            <p14:sldId id="397"/>
            <p14:sldId id="399"/>
          </p14:sldIdLst>
        </p14:section>
        <p14:section name="Ikonit ja nostot" id="{8B649B61-4438-FE4B-949F-7D6CD192B1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5FF51-B860-4C66-874E-EF6154A49406}" v="672" dt="2023-05-29T12:37:25.057"/>
    <p1510:client id="{78D76383-D9CB-4400-B94D-57A11E966FA8}" vWet="4" dt="2023-05-29T12:29:57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582" y="90"/>
      </p:cViewPr>
      <p:guideLst>
        <p:guide orient="horz" pos="13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Jani" userId="a7345191-3c31-41b6-aa78-ad04dd8b87ce" providerId="ADAL" clId="{1F3AAE8D-4762-492D-90E7-1951706608E8}"/>
    <pc:docChg chg="custSel modSld">
      <pc:chgData name="Mäkinen Jani" userId="a7345191-3c31-41b6-aa78-ad04dd8b87ce" providerId="ADAL" clId="{1F3AAE8D-4762-492D-90E7-1951706608E8}" dt="2022-10-04T09:01:53.607" v="182" actId="20577"/>
      <pc:docMkLst>
        <pc:docMk/>
      </pc:docMkLst>
      <pc:sldChg chg="modSp mod">
        <pc:chgData name="Mäkinen Jani" userId="a7345191-3c31-41b6-aa78-ad04dd8b87ce" providerId="ADAL" clId="{1F3AAE8D-4762-492D-90E7-1951706608E8}" dt="2022-10-04T06:23:20.650" v="77" actId="20577"/>
        <pc:sldMkLst>
          <pc:docMk/>
          <pc:sldMk cId="2002150766" sldId="395"/>
        </pc:sldMkLst>
        <pc:spChg chg="mod">
          <ac:chgData name="Mäkinen Jani" userId="a7345191-3c31-41b6-aa78-ad04dd8b87ce" providerId="ADAL" clId="{1F3AAE8D-4762-492D-90E7-1951706608E8}" dt="2022-10-04T06:23:20.650" v="77" actId="20577"/>
          <ac:spMkLst>
            <pc:docMk/>
            <pc:sldMk cId="2002150766" sldId="395"/>
            <ac:spMk id="3" creationId="{369CB75C-BB21-404F-B96B-23FF8A270F0F}"/>
          </ac:spMkLst>
        </pc:spChg>
      </pc:sldChg>
      <pc:sldChg chg="modSp mod">
        <pc:chgData name="Mäkinen Jani" userId="a7345191-3c31-41b6-aa78-ad04dd8b87ce" providerId="ADAL" clId="{1F3AAE8D-4762-492D-90E7-1951706608E8}" dt="2022-10-04T06:27:42.018" v="135" actId="14100"/>
        <pc:sldMkLst>
          <pc:docMk/>
          <pc:sldMk cId="1659991884" sldId="397"/>
        </pc:sldMkLst>
        <pc:spChg chg="mod">
          <ac:chgData name="Mäkinen Jani" userId="a7345191-3c31-41b6-aa78-ad04dd8b87ce" providerId="ADAL" clId="{1F3AAE8D-4762-492D-90E7-1951706608E8}" dt="2022-10-04T06:27:39.366" v="134" actId="14100"/>
          <ac:spMkLst>
            <pc:docMk/>
            <pc:sldMk cId="1659991884" sldId="397"/>
            <ac:spMk id="2" creationId="{C0043F1D-2249-471F-B31C-08D2B7885187}"/>
          </ac:spMkLst>
        </pc:spChg>
        <pc:spChg chg="mod">
          <ac:chgData name="Mäkinen Jani" userId="a7345191-3c31-41b6-aa78-ad04dd8b87ce" providerId="ADAL" clId="{1F3AAE8D-4762-492D-90E7-1951706608E8}" dt="2022-10-04T06:27:42.018" v="135" actId="14100"/>
          <ac:spMkLst>
            <pc:docMk/>
            <pc:sldMk cId="1659991884" sldId="397"/>
            <ac:spMk id="3" creationId="{369CB75C-BB21-404F-B96B-23FF8A270F0F}"/>
          </ac:spMkLst>
        </pc:spChg>
      </pc:sldChg>
      <pc:sldChg chg="modSp mod">
        <pc:chgData name="Mäkinen Jani" userId="a7345191-3c31-41b6-aa78-ad04dd8b87ce" providerId="ADAL" clId="{1F3AAE8D-4762-492D-90E7-1951706608E8}" dt="2022-10-04T09:01:53.607" v="182" actId="20577"/>
        <pc:sldMkLst>
          <pc:docMk/>
          <pc:sldMk cId="857894160" sldId="400"/>
        </pc:sldMkLst>
        <pc:spChg chg="mod">
          <ac:chgData name="Mäkinen Jani" userId="a7345191-3c31-41b6-aa78-ad04dd8b87ce" providerId="ADAL" clId="{1F3AAE8D-4762-492D-90E7-1951706608E8}" dt="2022-10-04T09:01:53.607" v="182" actId="20577"/>
          <ac:spMkLst>
            <pc:docMk/>
            <pc:sldMk cId="857894160" sldId="400"/>
            <ac:spMk id="3" creationId="{369CB75C-BB21-404F-B96B-23FF8A270F0F}"/>
          </ac:spMkLst>
        </pc:spChg>
      </pc:sldChg>
    </pc:docChg>
  </pc:docChgLst>
  <pc:docChgLst>
    <pc:chgData name="Mäkinen Jani" userId="a7345191-3c31-41b6-aa78-ad04dd8b87ce" providerId="ADAL" clId="{6755FF51-B860-4C66-874E-EF6154A49406}"/>
    <pc:docChg chg="undo custSel modSld">
      <pc:chgData name="Mäkinen Jani" userId="a7345191-3c31-41b6-aa78-ad04dd8b87ce" providerId="ADAL" clId="{6755FF51-B860-4C66-874E-EF6154A49406}" dt="2023-05-29T14:16:21.089" v="956" actId="20577"/>
      <pc:docMkLst>
        <pc:docMk/>
      </pc:docMkLst>
      <pc:sldChg chg="modSp mod">
        <pc:chgData name="Mäkinen Jani" userId="a7345191-3c31-41b6-aa78-ad04dd8b87ce" providerId="ADAL" clId="{6755FF51-B860-4C66-874E-EF6154A49406}" dt="2022-10-18T07:21:46.721" v="75" actId="20577"/>
        <pc:sldMkLst>
          <pc:docMk/>
          <pc:sldMk cId="167668391" sldId="256"/>
        </pc:sldMkLst>
        <pc:spChg chg="mod">
          <ac:chgData name="Mäkinen Jani" userId="a7345191-3c31-41b6-aa78-ad04dd8b87ce" providerId="ADAL" clId="{6755FF51-B860-4C66-874E-EF6154A49406}" dt="2022-10-18T07:21:46.721" v="75" actId="20577"/>
          <ac:spMkLst>
            <pc:docMk/>
            <pc:sldMk cId="167668391" sldId="256"/>
            <ac:spMk id="9" creationId="{D637C532-DCD7-EE43-AD86-C6A573C8CFC7}"/>
          </ac:spMkLst>
        </pc:spChg>
        <pc:spChg chg="mod">
          <ac:chgData name="Mäkinen Jani" userId="a7345191-3c31-41b6-aa78-ad04dd8b87ce" providerId="ADAL" clId="{6755FF51-B860-4C66-874E-EF6154A49406}" dt="2022-10-18T07:21:28.478" v="36" actId="20577"/>
          <ac:spMkLst>
            <pc:docMk/>
            <pc:sldMk cId="167668391" sldId="256"/>
            <ac:spMk id="10" creationId="{F3425379-11F2-F14B-9E40-B2FCF2BD4662}"/>
          </ac:spMkLst>
        </pc:spChg>
      </pc:sldChg>
      <pc:sldChg chg="modSp mod">
        <pc:chgData name="Mäkinen Jani" userId="a7345191-3c31-41b6-aa78-ad04dd8b87ce" providerId="ADAL" clId="{6755FF51-B860-4C66-874E-EF6154A49406}" dt="2023-05-29T14:15:27.669" v="911"/>
        <pc:sldMkLst>
          <pc:docMk/>
          <pc:sldMk cId="633713568" sldId="394"/>
        </pc:sldMkLst>
        <pc:spChg chg="mod">
          <ac:chgData name="Mäkinen Jani" userId="a7345191-3c31-41b6-aa78-ad04dd8b87ce" providerId="ADAL" clId="{6755FF51-B860-4C66-874E-EF6154A49406}" dt="2023-05-29T14:15:27.669" v="911"/>
          <ac:spMkLst>
            <pc:docMk/>
            <pc:sldMk cId="633713568" sldId="394"/>
            <ac:spMk id="3" creationId="{369CB75C-BB21-404F-B96B-23FF8A270F0F}"/>
          </ac:spMkLst>
        </pc:spChg>
      </pc:sldChg>
      <pc:sldChg chg="modSp mod">
        <pc:chgData name="Mäkinen Jani" userId="a7345191-3c31-41b6-aa78-ad04dd8b87ce" providerId="ADAL" clId="{6755FF51-B860-4C66-874E-EF6154A49406}" dt="2023-05-29T14:15:44.289" v="933" actId="20577"/>
        <pc:sldMkLst>
          <pc:docMk/>
          <pc:sldMk cId="2002150766" sldId="395"/>
        </pc:sldMkLst>
        <pc:spChg chg="mod">
          <ac:chgData name="Mäkinen Jani" userId="a7345191-3c31-41b6-aa78-ad04dd8b87ce" providerId="ADAL" clId="{6755FF51-B860-4C66-874E-EF6154A49406}" dt="2023-05-29T14:15:44.289" v="933" actId="20577"/>
          <ac:spMkLst>
            <pc:docMk/>
            <pc:sldMk cId="2002150766" sldId="395"/>
            <ac:spMk id="2" creationId="{C0043F1D-2249-471F-B31C-08D2B7885187}"/>
          </ac:spMkLst>
        </pc:spChg>
        <pc:spChg chg="mod">
          <ac:chgData name="Mäkinen Jani" userId="a7345191-3c31-41b6-aa78-ad04dd8b87ce" providerId="ADAL" clId="{6755FF51-B860-4C66-874E-EF6154A49406}" dt="2023-05-29T12:30:40.239" v="250" actId="20577"/>
          <ac:spMkLst>
            <pc:docMk/>
            <pc:sldMk cId="2002150766" sldId="395"/>
            <ac:spMk id="3" creationId="{369CB75C-BB21-404F-B96B-23FF8A270F0F}"/>
          </ac:spMkLst>
        </pc:spChg>
      </pc:sldChg>
      <pc:sldChg chg="modSp mod">
        <pc:chgData name="Mäkinen Jani" userId="a7345191-3c31-41b6-aa78-ad04dd8b87ce" providerId="ADAL" clId="{6755FF51-B860-4C66-874E-EF6154A49406}" dt="2023-05-29T12:37:25.058" v="868" actId="20577"/>
        <pc:sldMkLst>
          <pc:docMk/>
          <pc:sldMk cId="1659991884" sldId="397"/>
        </pc:sldMkLst>
        <pc:spChg chg="mod">
          <ac:chgData name="Mäkinen Jani" userId="a7345191-3c31-41b6-aa78-ad04dd8b87ce" providerId="ADAL" clId="{6755FF51-B860-4C66-874E-EF6154A49406}" dt="2022-10-05T12:04:54.263" v="14" actId="14100"/>
          <ac:spMkLst>
            <pc:docMk/>
            <pc:sldMk cId="1659991884" sldId="397"/>
            <ac:spMk id="2" creationId="{C0043F1D-2249-471F-B31C-08D2B7885187}"/>
          </ac:spMkLst>
        </pc:spChg>
        <pc:spChg chg="mod">
          <ac:chgData name="Mäkinen Jani" userId="a7345191-3c31-41b6-aa78-ad04dd8b87ce" providerId="ADAL" clId="{6755FF51-B860-4C66-874E-EF6154A49406}" dt="2023-05-29T12:37:25.058" v="868" actId="20577"/>
          <ac:spMkLst>
            <pc:docMk/>
            <pc:sldMk cId="1659991884" sldId="397"/>
            <ac:spMk id="3" creationId="{369CB75C-BB21-404F-B96B-23FF8A270F0F}"/>
          </ac:spMkLst>
        </pc:spChg>
      </pc:sldChg>
      <pc:sldChg chg="modSp mod">
        <pc:chgData name="Mäkinen Jani" userId="a7345191-3c31-41b6-aa78-ad04dd8b87ce" providerId="ADAL" clId="{6755FF51-B860-4C66-874E-EF6154A49406}" dt="2023-03-16T13:08:26.142" v="197" actId="20577"/>
        <pc:sldMkLst>
          <pc:docMk/>
          <pc:sldMk cId="1767202504" sldId="399"/>
        </pc:sldMkLst>
        <pc:spChg chg="mod">
          <ac:chgData name="Mäkinen Jani" userId="a7345191-3c31-41b6-aa78-ad04dd8b87ce" providerId="ADAL" clId="{6755FF51-B860-4C66-874E-EF6154A49406}" dt="2023-03-16T13:08:26.142" v="197" actId="20577"/>
          <ac:spMkLst>
            <pc:docMk/>
            <pc:sldMk cId="1767202504" sldId="399"/>
            <ac:spMk id="5" creationId="{9C2D1B0D-6C4C-E543-8013-5F6BDEF35B1D}"/>
          </ac:spMkLst>
        </pc:spChg>
      </pc:sldChg>
      <pc:sldChg chg="modSp mod">
        <pc:chgData name="Mäkinen Jani" userId="a7345191-3c31-41b6-aa78-ad04dd8b87ce" providerId="ADAL" clId="{6755FF51-B860-4C66-874E-EF6154A49406}" dt="2023-05-29T14:16:21.089" v="956" actId="20577"/>
        <pc:sldMkLst>
          <pc:docMk/>
          <pc:sldMk cId="857894160" sldId="400"/>
        </pc:sldMkLst>
        <pc:spChg chg="mod">
          <ac:chgData name="Mäkinen Jani" userId="a7345191-3c31-41b6-aa78-ad04dd8b87ce" providerId="ADAL" clId="{6755FF51-B860-4C66-874E-EF6154A49406}" dt="2023-05-29T14:16:21.089" v="956" actId="20577"/>
          <ac:spMkLst>
            <pc:docMk/>
            <pc:sldMk cId="857894160" sldId="400"/>
            <ac:spMk id="3" creationId="{369CB75C-BB21-404F-B96B-23FF8A270F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8C68-5B35-4947-BD4D-A2F708D38CB5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817D-74F4-7E40-972D-5EB7C5E75C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94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/>
              <a:t>Kuvaa tässä lyhyesti, mitä yhteishankinnasta on hankittavissa. Tässä esimerkit Siivouspalveluista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0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Tämä versio sopii puitejärjestelylle. Esimerkit ovat koulu- ja askartelutarvikkeista. Tästä voit poimia omaan yhteishankintaasi sopivia hyötyjä ja muokata/lisätä hyötyjä tarpeesi mukaan.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68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Esimerkit ovat aurinkovoimalat-yhteishankinnasta.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7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Tämä toimii puitejärjestelylle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33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25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2814" cy="68697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815" cy="6846332"/>
          </a:xfrm>
          <a:prstGeom prst="rect">
            <a:avLst/>
          </a:prstGeom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BD58AF9-8DA3-E144-80C6-E5C831A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6309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FF9B49-6325-B84F-B63D-44E31980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D08274-BF41-3B4B-AFE5-1016FB2E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699F71-3D62-4348-A5F6-68B19D42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7D923AB-7639-3D43-9FAE-89A970A28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18861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CF044E-801C-E448-8CA9-E9EFFC7C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AC8A9B-38EE-714C-94FB-0133E1E2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194FC8-22C4-E849-8222-0D9C8223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E244205-9225-5A46-A3E7-5023A02B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26582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3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4E9153F-884A-7C4B-B38E-F5918F700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3B4BD61-90C2-A045-80E7-FBAE21D0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86F000-19ED-AD41-8D4E-A6C82EC6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2714DE-A581-B547-BC66-FD724E4C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2EB4E0A-831B-3E4D-A996-DDDCF36A6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84250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4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5B35964-D0FA-784B-B7AB-53C0CBD45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86746A-38E9-184C-B93D-439ED089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BBFF82-F034-344D-98CF-705C44D5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922B89-03FF-D747-9058-31FD661A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E59B9C5-73E0-A244-82DD-A8446EB6C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95457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DA45131C-7A29-364A-B280-8CC54A81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26742" y="193117"/>
            <a:ext cx="672790" cy="6735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IKONI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2506662"/>
            <a:ext cx="10515600" cy="3447147"/>
          </a:xfrm>
        </p:spPr>
        <p:txBody>
          <a:bodyPr lIns="36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6CAE0D1-1810-7848-B585-56B04019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6" y="971464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AEC18B8-1B8C-6F4E-B6E1-E74C664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8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663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asettelu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65" y="914400"/>
            <a:ext cx="9559636" cy="727586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165" y="1880156"/>
            <a:ext cx="9559636" cy="4129931"/>
          </a:xfrm>
        </p:spPr>
        <p:txBody>
          <a:bodyPr lIns="36000" numCol="2" spcCol="360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3434518-6FAF-3440-BCD1-55D4872F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AA64360-1BEB-F147-86B5-7F4489D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612A7D8-DF25-F643-BD35-5FA96E4B6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95CF88AF-341D-1C4E-9DCF-EFBA4C150AF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24165" y="499085"/>
            <a:ext cx="725959" cy="395165"/>
          </a:xfrm>
        </p:spPr>
        <p:txBody>
          <a:bodyPr anchor="b"/>
          <a:lstStyle>
            <a:lvl1pPr marL="0" indent="0">
              <a:buNone/>
              <a:defRPr sz="2400" b="0" i="0">
                <a:latin typeface="Maven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15400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asettelu_1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879021"/>
            <a:ext cx="10515600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75DA475-C891-C84E-8980-03AA67D7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258CD67-2554-1446-873E-12FD23B6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A675EA4-8356-0543-8AC5-EEEE3373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914402"/>
            <a:ext cx="10515600" cy="5095686"/>
          </a:xfrm>
        </p:spPr>
        <p:txBody>
          <a:bodyPr lIns="36000" rIns="90000" numCol="2" spcCol="540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38297A9-AB90-4846-BE22-67F550F6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2125080-9AA3-CD40-A099-4F08148E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67A0F2F-3DD9-FE42-8E37-2E4E4436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9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ikoni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452150"/>
            <a:ext cx="5967156" cy="3557919"/>
          </a:xfrm>
        </p:spPr>
        <p:txBody>
          <a:bodyPr lIns="36000" rIns="90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7BDE9936-3135-D545-A8FD-7A580236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5" y="847931"/>
            <a:ext cx="5948026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238DE70-391F-7F4A-A887-3E040315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358743" y="1502229"/>
            <a:ext cx="3804218" cy="382575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Paikka ikonille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E7538BD-3BC6-B942-A3D4-0C21AD796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2CDB5DE7-29A7-1C44-9831-182210AD5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D6F478E-61D8-024A-AC8B-885A6A07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917800"/>
            <a:ext cx="5072743" cy="5148123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238DE70-391F-7F4A-A887-3E040315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64086" y="1124969"/>
            <a:ext cx="4702628" cy="473378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Paikka kuvalle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32C4671-66A5-624D-84BE-E3602DB4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650B73-E0BA-BA45-B271-898D34ABC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099ACCF-8FF7-E44A-BFFE-B406A3C98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7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15" y="-44515"/>
            <a:ext cx="12212815" cy="68463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E5FF196C-8272-3F48-AD8E-BFFD1B0802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E03916F-D8E9-EC4E-9F01-C3EFFAE6E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05964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ikonitil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3032D71-49D2-EC42-9FD7-A8CE5282B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813300" cy="6858000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366" y="2452151"/>
            <a:ext cx="6047234" cy="3251964"/>
          </a:xfrm>
        </p:spPr>
        <p:txBody>
          <a:bodyPr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8" name="Otsikko 1">
            <a:extLst>
              <a:ext uri="{FF2B5EF4-FFF2-40B4-BE49-F238E27FC236}">
                <a16:creationId xmlns:a16="http://schemas.microsoft.com/office/drawing/2014/main" id="{DE993844-B14A-E948-9572-EA013EA6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366" y="796688"/>
            <a:ext cx="6047234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D9C0EAB-AFF8-794A-8547-315A8D6B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EC61373-2AE0-3248-ADF8-C59E9427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1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77DE9BF-5692-324E-8745-F8BD7B379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90742C7-10BE-E84F-BA42-0A3B5F1E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9033352-C8EA-3045-A5F4-6C87CE17C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05264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CD72843-0356-504F-8D94-124BDD1A8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148" y="2435322"/>
            <a:ext cx="4264937" cy="1240709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6101C8EB-2353-8D4B-8233-8501961DC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602503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761BBA-605C-884E-864A-2B015DCC0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629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3EA5FE1-7B78-BA4C-A340-D97D73BA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61919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761BBA-605C-884E-864A-2B015DCC0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3629" cy="68579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864DD4A-F9CF-CF4C-8B68-7083AB145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40628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761BBA-605C-884E-864A-2B015DCC0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3627" cy="68579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42DE89A-8425-4A4B-9D83-5DF24EC3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1190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25B59883-CA53-3745-8851-5B4ED9024871}"/>
              </a:ext>
            </a:extLst>
          </p:cNvPr>
          <p:cNvSpPr/>
          <p:nvPr userDrawn="1"/>
        </p:nvSpPr>
        <p:spPr>
          <a:xfrm>
            <a:off x="1007920" y="2129470"/>
            <a:ext cx="2368137" cy="23681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13,9</a:t>
            </a: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%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D2DE490-80C7-D545-8957-3CB87C806CE6}"/>
              </a:ext>
            </a:extLst>
          </p:cNvPr>
          <p:cNvSpPr/>
          <p:nvPr userDrawn="1"/>
        </p:nvSpPr>
        <p:spPr>
          <a:xfrm>
            <a:off x="3596741" y="2129470"/>
            <a:ext cx="2368137" cy="2368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13,9</a:t>
            </a: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%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E34C9B7-9CF6-E04F-B2BF-8FA22274AC42}"/>
              </a:ext>
            </a:extLst>
          </p:cNvPr>
          <p:cNvSpPr/>
          <p:nvPr userDrawn="1"/>
        </p:nvSpPr>
        <p:spPr>
          <a:xfrm>
            <a:off x="6221187" y="2129470"/>
            <a:ext cx="2368137" cy="2368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i-FI" sz="6600" b="0" i="0">
                <a:latin typeface="Maven Pro Medium" pitchFamily="2" charset="77"/>
              </a:rPr>
              <a:t>13,9</a:t>
            </a:r>
            <a:r>
              <a:rPr lang="fi-FI" sz="2400" b="0" i="0" baseline="0">
                <a:latin typeface="Maven Pro Medium" pitchFamily="2" charset="77"/>
              </a:rPr>
              <a:t>%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16A597E-E84A-B741-B7A1-B89B39B48655}"/>
              </a:ext>
            </a:extLst>
          </p:cNvPr>
          <p:cNvSpPr/>
          <p:nvPr userDrawn="1"/>
        </p:nvSpPr>
        <p:spPr>
          <a:xfrm>
            <a:off x="8821883" y="2129470"/>
            <a:ext cx="2368137" cy="236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13,9</a:t>
            </a: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C1AC49F-3F3B-1740-B3D4-1621A7201E83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082734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25B59883-CA53-3745-8851-5B4ED9024871}"/>
              </a:ext>
            </a:extLst>
          </p:cNvPr>
          <p:cNvSpPr/>
          <p:nvPr userDrawn="1"/>
        </p:nvSpPr>
        <p:spPr>
          <a:xfrm>
            <a:off x="1007920" y="2129470"/>
            <a:ext cx="2368137" cy="23681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D2DE490-80C7-D545-8957-3CB87C806CE6}"/>
              </a:ext>
            </a:extLst>
          </p:cNvPr>
          <p:cNvSpPr/>
          <p:nvPr userDrawn="1"/>
        </p:nvSpPr>
        <p:spPr>
          <a:xfrm>
            <a:off x="3596741" y="2129470"/>
            <a:ext cx="2368137" cy="2368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E34C9B7-9CF6-E04F-B2BF-8FA22274AC42}"/>
              </a:ext>
            </a:extLst>
          </p:cNvPr>
          <p:cNvSpPr/>
          <p:nvPr userDrawn="1"/>
        </p:nvSpPr>
        <p:spPr>
          <a:xfrm>
            <a:off x="6221187" y="2129470"/>
            <a:ext cx="2368137" cy="2368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16A597E-E84A-B741-B7A1-B89B39B48655}"/>
              </a:ext>
            </a:extLst>
          </p:cNvPr>
          <p:cNvSpPr/>
          <p:nvPr userDrawn="1"/>
        </p:nvSpPr>
        <p:spPr>
          <a:xfrm>
            <a:off x="8821883" y="2129470"/>
            <a:ext cx="2368137" cy="236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531B691-20CD-FD4C-A93D-DB07C53B9935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802103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25B59883-CA53-3745-8851-5B4ED9024871}"/>
              </a:ext>
            </a:extLst>
          </p:cNvPr>
          <p:cNvSpPr/>
          <p:nvPr userDrawn="1"/>
        </p:nvSpPr>
        <p:spPr>
          <a:xfrm>
            <a:off x="1007920" y="2129470"/>
            <a:ext cx="2368137" cy="23681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D2DE490-80C7-D545-8957-3CB87C806CE6}"/>
              </a:ext>
            </a:extLst>
          </p:cNvPr>
          <p:cNvSpPr/>
          <p:nvPr userDrawn="1"/>
        </p:nvSpPr>
        <p:spPr>
          <a:xfrm>
            <a:off x="3596741" y="2129470"/>
            <a:ext cx="2368137" cy="2368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E34C9B7-9CF6-E04F-B2BF-8FA22274AC42}"/>
              </a:ext>
            </a:extLst>
          </p:cNvPr>
          <p:cNvSpPr/>
          <p:nvPr userDrawn="1"/>
        </p:nvSpPr>
        <p:spPr>
          <a:xfrm>
            <a:off x="6221187" y="2129470"/>
            <a:ext cx="2368137" cy="2368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16A597E-E84A-B741-B7A1-B89B39B48655}"/>
              </a:ext>
            </a:extLst>
          </p:cNvPr>
          <p:cNvSpPr/>
          <p:nvPr userDrawn="1"/>
        </p:nvSpPr>
        <p:spPr>
          <a:xfrm>
            <a:off x="8821883" y="2129470"/>
            <a:ext cx="2368137" cy="236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87CEA0A-0DD9-1143-ACF9-B62C6BBBAE62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869961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988ABF82-A026-7E41-8CA8-4E88C34F0839}"/>
              </a:ext>
            </a:extLst>
          </p:cNvPr>
          <p:cNvSpPr/>
          <p:nvPr userDrawn="1"/>
        </p:nvSpPr>
        <p:spPr>
          <a:xfrm>
            <a:off x="997528" y="2113807"/>
            <a:ext cx="2363190" cy="2363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8AE40AC-FCDA-564C-90BB-28E76A77C0D5}"/>
              </a:ext>
            </a:extLst>
          </p:cNvPr>
          <p:cNvSpPr/>
          <p:nvPr userDrawn="1"/>
        </p:nvSpPr>
        <p:spPr>
          <a:xfrm>
            <a:off x="3610099" y="2113807"/>
            <a:ext cx="2363190" cy="2363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16440170-0194-0642-A38E-DC8B54E7E5B8}"/>
              </a:ext>
            </a:extLst>
          </p:cNvPr>
          <p:cNvSpPr/>
          <p:nvPr userDrawn="1"/>
        </p:nvSpPr>
        <p:spPr>
          <a:xfrm>
            <a:off x="6222670" y="2113807"/>
            <a:ext cx="2363190" cy="23631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6DC4B38-306F-6849-AC88-CBF5A450B4AA}"/>
              </a:ext>
            </a:extLst>
          </p:cNvPr>
          <p:cNvSpPr/>
          <p:nvPr userDrawn="1"/>
        </p:nvSpPr>
        <p:spPr>
          <a:xfrm>
            <a:off x="8835242" y="2113807"/>
            <a:ext cx="2363190" cy="2363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E228DAF-F221-4F47-8F2F-AF465B6AF13A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1738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15" y="-9437"/>
            <a:ext cx="12212815" cy="68463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DC8DBD10-C43B-8A4E-A13D-9E19DC782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0E496B0-C518-EE47-B985-01C05BB5D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113129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sp>
        <p:nvSpPr>
          <p:cNvPr id="2" name="Pyöristetty suorakulmio 1">
            <a:extLst>
              <a:ext uri="{FF2B5EF4-FFF2-40B4-BE49-F238E27FC236}">
                <a16:creationId xmlns:a16="http://schemas.microsoft.com/office/drawing/2014/main" id="{A764C9A3-EF0F-2447-93BC-B8C8C703D62B}"/>
              </a:ext>
            </a:extLst>
          </p:cNvPr>
          <p:cNvSpPr/>
          <p:nvPr userDrawn="1"/>
        </p:nvSpPr>
        <p:spPr>
          <a:xfrm>
            <a:off x="993568" y="2113807"/>
            <a:ext cx="2363190" cy="23631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07527900-948C-584F-9C95-6F91BFB65308}"/>
              </a:ext>
            </a:extLst>
          </p:cNvPr>
          <p:cNvSpPr/>
          <p:nvPr userDrawn="1"/>
        </p:nvSpPr>
        <p:spPr>
          <a:xfrm>
            <a:off x="3606140" y="2148929"/>
            <a:ext cx="2363190" cy="236319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06B809AF-52F3-D043-8109-9EB3CD46B03F}"/>
              </a:ext>
            </a:extLst>
          </p:cNvPr>
          <p:cNvSpPr/>
          <p:nvPr userDrawn="1"/>
        </p:nvSpPr>
        <p:spPr>
          <a:xfrm>
            <a:off x="6230586" y="2113807"/>
            <a:ext cx="2363190" cy="23631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1" name="Pyöristetty suorakulmio 20">
            <a:extLst>
              <a:ext uri="{FF2B5EF4-FFF2-40B4-BE49-F238E27FC236}">
                <a16:creationId xmlns:a16="http://schemas.microsoft.com/office/drawing/2014/main" id="{09A7A3C8-2201-E14F-BD41-61CD9A47A81A}"/>
              </a:ext>
            </a:extLst>
          </p:cNvPr>
          <p:cNvSpPr/>
          <p:nvPr userDrawn="1"/>
        </p:nvSpPr>
        <p:spPr>
          <a:xfrm>
            <a:off x="8843158" y="2113807"/>
            <a:ext cx="2363190" cy="236319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EAD73BA-3BBA-0F43-B532-33D40C371B59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568224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D5CA06E-4351-CD4B-9261-A204DB23AE8E}"/>
              </a:ext>
            </a:extLst>
          </p:cNvPr>
          <p:cNvSpPr/>
          <p:nvPr userDrawn="1"/>
        </p:nvSpPr>
        <p:spPr>
          <a:xfrm>
            <a:off x="1028205" y="930972"/>
            <a:ext cx="2323466" cy="235849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E62A4612-4936-A34D-B2C8-FDDCB70D837E}"/>
              </a:ext>
            </a:extLst>
          </p:cNvPr>
          <p:cNvSpPr/>
          <p:nvPr userDrawn="1"/>
        </p:nvSpPr>
        <p:spPr>
          <a:xfrm>
            <a:off x="3627982" y="930972"/>
            <a:ext cx="2323466" cy="2358493"/>
          </a:xfrm>
          <a:prstGeom prst="rect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AA881D4-1BB6-C44D-BE23-53F0D0955FA3}"/>
              </a:ext>
            </a:extLst>
          </p:cNvPr>
          <p:cNvSpPr/>
          <p:nvPr userDrawn="1"/>
        </p:nvSpPr>
        <p:spPr>
          <a:xfrm>
            <a:off x="3638936" y="3469323"/>
            <a:ext cx="2323466" cy="2358493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C42C7B9-E2F9-AC4E-A574-0974E409DE03}"/>
              </a:ext>
            </a:extLst>
          </p:cNvPr>
          <p:cNvSpPr/>
          <p:nvPr userDrawn="1"/>
        </p:nvSpPr>
        <p:spPr>
          <a:xfrm>
            <a:off x="1028205" y="3472292"/>
            <a:ext cx="2323466" cy="2358493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034E4137-5502-7F45-AD10-8E15E2F9738A}"/>
              </a:ext>
            </a:extLst>
          </p:cNvPr>
          <p:cNvSpPr/>
          <p:nvPr userDrawn="1"/>
        </p:nvSpPr>
        <p:spPr>
          <a:xfrm>
            <a:off x="6229599" y="3469322"/>
            <a:ext cx="2323466" cy="2358493"/>
          </a:xfrm>
          <a:prstGeom prst="rect">
            <a:avLst/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A8915316-CFC7-8042-888B-48BE6F7C1D78}"/>
              </a:ext>
            </a:extLst>
          </p:cNvPr>
          <p:cNvSpPr/>
          <p:nvPr userDrawn="1"/>
        </p:nvSpPr>
        <p:spPr>
          <a:xfrm>
            <a:off x="6227759" y="930972"/>
            <a:ext cx="2323466" cy="2358493"/>
          </a:xfrm>
          <a:prstGeom prst="rect">
            <a:avLst/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063AA3D-E152-6742-BC99-EB9AFCC848C6}"/>
              </a:ext>
            </a:extLst>
          </p:cNvPr>
          <p:cNvSpPr/>
          <p:nvPr userDrawn="1"/>
        </p:nvSpPr>
        <p:spPr>
          <a:xfrm>
            <a:off x="8809791" y="930972"/>
            <a:ext cx="2323466" cy="2358493"/>
          </a:xfrm>
          <a:prstGeom prst="rect">
            <a:avLst/>
          </a:prstGeom>
          <a:noFill/>
          <a:ln w="444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27F03F6-AAFE-BF49-B09B-8146160A4B0B}"/>
              </a:ext>
            </a:extLst>
          </p:cNvPr>
          <p:cNvSpPr/>
          <p:nvPr userDrawn="1"/>
        </p:nvSpPr>
        <p:spPr>
          <a:xfrm>
            <a:off x="8820262" y="3469321"/>
            <a:ext cx="2323466" cy="2358493"/>
          </a:xfrm>
          <a:prstGeom prst="rect">
            <a:avLst/>
          </a:pr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6096FD30-C7C9-8C43-BE20-382DC48E10B1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0355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0D01016F-8C9A-CB42-8113-2C825BE4B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24E6B75-FBC0-F34E-A9D4-0717BAD25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5122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5B7D9AE-B0A7-6148-94DA-0E17F9C3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29871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8051666-25AB-CD46-AE7D-7B0A21835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61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B5C8F4D-4794-1345-A08B-AD07BD74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23592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0512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7664" y="2378585"/>
            <a:ext cx="509977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tx2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7664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tx2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775" y="2620210"/>
            <a:ext cx="2999583" cy="8667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0F10DF3-7593-764D-96FB-BD97531E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06184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668"/>
            <a:ext cx="12191999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5" y="2390253"/>
            <a:ext cx="586338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6775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335" y="2645101"/>
            <a:ext cx="2999583" cy="86679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E9466AA-9ED9-B842-9EC9-EFD9C6EB0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82158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7BCED-D96E-4553-A054-C0D3706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178C3-49A4-469C-ACC0-1D71B5E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73F95-65E0-4A19-B313-1F72E0F31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2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322DA8-A9EA-4C8E-A77F-14A8E7C6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7F5-FA1F-4B70-8D0C-78571F9A5A4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5E9B7CF-BA84-5944-8AEA-121ABD4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9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88" r:id="rId15"/>
    <p:sldLayoutId id="2147483693" r:id="rId16"/>
    <p:sldLayoutId id="2147483689" r:id="rId17"/>
    <p:sldLayoutId id="2147483690" r:id="rId18"/>
    <p:sldLayoutId id="2147483691" r:id="rId19"/>
    <p:sldLayoutId id="2147483692" r:id="rId20"/>
    <p:sldLayoutId id="2147483694" r:id="rId21"/>
    <p:sldLayoutId id="2147483706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5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sel.fi/yhteishankinnat/rekrytointipalvelut-2023-202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D637C532-DCD7-EE43-AD86-C6A573C8C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Rekrytointipalvelut 2023-2027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10" name="Alaotsikko 9">
            <a:extLst>
              <a:ext uri="{FF2B5EF4-FFF2-40B4-BE49-F238E27FC236}">
                <a16:creationId xmlns:a16="http://schemas.microsoft.com/office/drawing/2014/main" id="{F3425379-11F2-F14B-9E40-B2FCF2BD46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400" i="0"/>
              <a:t>Jani Mäkinen</a:t>
            </a:r>
          </a:p>
        </p:txBody>
      </p:sp>
    </p:spTree>
    <p:extLst>
      <p:ext uri="{BB962C8B-B14F-4D97-AF65-F5344CB8AC3E}">
        <p14:creationId xmlns:p14="http://schemas.microsoft.com/office/powerpoint/2010/main" val="16766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voin hankkia?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2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432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Korkeatasoisia soveltuvuusarviointi-, rekrytointi- ja suorahakupalveluja</a:t>
            </a:r>
          </a:p>
          <a:p>
            <a:pPr marL="864044" lvl="1" indent="-360018" fontAlgn="base">
              <a:lnSpc>
                <a:spcPct val="100000"/>
              </a:lnSpc>
              <a:spcBef>
                <a:spcPts val="0"/>
              </a:spcBef>
              <a:buClr>
                <a:srgbClr val="00A9E0"/>
              </a:buClr>
              <a:defRPr/>
            </a:pPr>
            <a:r>
              <a:rPr lang="fi-FI" sz="2100" dirty="0">
                <a:solidFill>
                  <a:prstClr val="black"/>
                </a:solidFill>
                <a:latin typeface="Work Sans"/>
              </a:rPr>
              <a:t>Soveltuvuusarviointipalvelut </a:t>
            </a:r>
            <a:r>
              <a:rPr lang="fi-FI" sz="2100" i="1" dirty="0">
                <a:solidFill>
                  <a:prstClr val="black"/>
                </a:solidFill>
                <a:latin typeface="Work Sans"/>
              </a:rPr>
              <a:t>”testit”</a:t>
            </a:r>
          </a:p>
          <a:p>
            <a:pPr marL="1296065" marR="0" lvl="2" indent="-36001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Valmiiksi tuotteistetut palvelut eri tehtävätasoille suorittavasta tasosta johtajatasoon</a:t>
            </a:r>
          </a:p>
          <a:p>
            <a:pPr marL="864044" marR="0" lvl="1" indent="-36001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Rekrytoinnin ostaminen ”</a:t>
            </a:r>
            <a:r>
              <a:rPr kumimoji="0" lang="fi-F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ilmoitushaku”</a:t>
            </a:r>
          </a:p>
          <a:p>
            <a:pPr marL="1296065" marR="0" lvl="2" indent="-36001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Valmiiksi tuotteistetut palvelut koko rekrytointiprosessin ostamiselle sekä rekrytointiprosessin osien ostamiselle.</a:t>
            </a:r>
          </a:p>
          <a:p>
            <a:pPr marL="864044" marR="0" lvl="1" indent="-36001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Suorahakupalvelut </a:t>
            </a:r>
            <a:r>
              <a:rPr kumimoji="0" lang="fi-F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”</a:t>
            </a:r>
            <a:r>
              <a:rPr kumimoji="0" lang="fi-FI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headhunting</a:t>
            </a:r>
            <a:r>
              <a:rPr kumimoji="0" lang="fi-F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”</a:t>
            </a:r>
          </a:p>
          <a:p>
            <a:pPr marL="1296065" marR="0" lvl="2" indent="-36001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Valmiiksi tuotteistetut palvelut suorahaulle ja kevennetylle suorahaulle</a:t>
            </a:r>
          </a:p>
          <a:p>
            <a:pPr marL="333390" lvl="1" indent="0">
              <a:buNone/>
            </a:pPr>
            <a:endParaRPr lang="fi-FI" sz="2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371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Yhteishankinnan edut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Korkeatasoiset soveltuvuusarviointi-, rekrytointi- ja suorahakupalvelut </a:t>
            </a:r>
          </a:p>
          <a:p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Valmiiksi kilpailutetut edulliset hinnat asiakkaiden yleisimmin käyttämille palveluille</a:t>
            </a:r>
          </a:p>
          <a:p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Kilpailutuksessa on ollut tiukat vaatimukset laadun varmistamiseksi ja asiakas välttyy omalta kilpailutukselta kokonaan</a:t>
            </a:r>
          </a:p>
          <a:p>
            <a:pPr lvl="1"/>
            <a:r>
              <a:rPr lang="fi-FI" sz="24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Toimintamallina 3 toimittajan ranking-malli</a:t>
            </a:r>
          </a:p>
          <a:p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Hyvät sopimusehdot puitesopimuksessa</a:t>
            </a:r>
          </a:p>
          <a:p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Hansel tukee asiakasta koko sopimuskauden ajan</a:t>
            </a:r>
          </a:p>
          <a:p>
            <a:pPr lvl="1"/>
            <a:r>
              <a:rPr lang="fi-FI" sz="26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Valvoo hintatason toteutumista </a:t>
            </a:r>
          </a:p>
          <a:p>
            <a:pPr lvl="1"/>
            <a:r>
              <a:rPr lang="fi-FI" sz="26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sz="2600" dirty="0">
                <a:effectLst/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astaa sopimus</a:t>
            </a:r>
            <a:r>
              <a:rPr lang="fi-FI" sz="26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hallinnasta</a:t>
            </a:r>
          </a:p>
          <a:p>
            <a:pPr lvl="1"/>
            <a:r>
              <a:rPr lang="fi-FI" sz="2600" dirty="0">
                <a:effectLst/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Toimii asiakkaiden tukena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215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vastuullisuus on huomioitu?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0" i="0" dirty="0">
                <a:effectLst/>
              </a:rPr>
              <a:t>Taloudellinen vastuu</a:t>
            </a:r>
          </a:p>
          <a:p>
            <a:pPr lvl="1"/>
            <a:r>
              <a:rPr lang="fi-FI" b="0" i="0" dirty="0">
                <a:effectLst/>
              </a:rPr>
              <a:t>Toimittajilta vaaditaan riittävää taloudellista suorituskykyä, jota mitataan mm. riskiluokkavaatimuksella (tässä yhteishankinnassa 1-3) ja liikevaihtovaatimuksella</a:t>
            </a:r>
            <a:r>
              <a:rPr lang="fi-FI" dirty="0"/>
              <a:t> 4 milj. </a:t>
            </a:r>
            <a:r>
              <a:rPr lang="fi-FI"/>
              <a:t>eur/vuosi.</a:t>
            </a:r>
            <a:endParaRPr lang="fi-FI" dirty="0"/>
          </a:p>
          <a:p>
            <a:pPr lvl="1"/>
            <a:r>
              <a:rPr lang="fi-FI" b="0" i="0" dirty="0">
                <a:effectLst/>
              </a:rPr>
              <a:t>Sopimustoimittajien taloudellista suorituskykyä valvotaan automatisoidusti </a:t>
            </a:r>
            <a:r>
              <a:rPr lang="fi-FI" b="0" i="0" dirty="0" err="1">
                <a:effectLst/>
              </a:rPr>
              <a:t>Hanselin</a:t>
            </a:r>
            <a:r>
              <a:rPr lang="fi-FI" b="0" i="0" dirty="0">
                <a:effectLst/>
              </a:rPr>
              <a:t> toimesta koko sopimuskauden ajan.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89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315290"/>
            <a:ext cx="10497768" cy="708168"/>
          </a:xfrm>
        </p:spPr>
        <p:txBody>
          <a:bodyPr/>
          <a:lstStyle/>
          <a:p>
            <a:r>
              <a:rPr lang="fi-FI"/>
              <a:t>Aikataulu ja lisätiedot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1" y="1275128"/>
            <a:ext cx="11148969" cy="4832058"/>
          </a:xfrm>
        </p:spPr>
        <p:txBody>
          <a:bodyPr>
            <a:noAutofit/>
          </a:bodyPr>
          <a:lstStyle/>
          <a:p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Puitejärjestely on liittyneiden asiakkaiden käytettävissä.</a:t>
            </a:r>
          </a:p>
          <a:p>
            <a:pPr lvl="1"/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Puitejärjestelyä voivat hyödyntää vain ennen hankintailmoituksen julkaisua liittyneet asiakkaat</a:t>
            </a:r>
          </a:p>
          <a:p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Sopimuskausi 1.6.2023-31.5.2027</a:t>
            </a:r>
          </a:p>
          <a:p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Tutustu alla olevan linkin kautta yhteishankinnan perustietoihin, jonka jälkeen voit suoraan tilata tarvitsemiasi palveluita</a:t>
            </a:r>
          </a:p>
          <a:p>
            <a:r>
              <a:rPr lang="fi-FI">
                <a:ea typeface="Calibri" panose="020F0502020204030204" pitchFamily="34" charset="0"/>
                <a:cs typeface="Calibri" panose="020F0502020204030204" pitchFamily="34" charset="0"/>
              </a:rPr>
              <a:t>Lisätietoja:</a:t>
            </a:r>
            <a:br>
              <a:rPr lang="fi-FI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https://www.hansel.fi/yhteishankinnat/rekrytointipalvelut-2023-2027</a:t>
            </a:r>
            <a:endParaRPr lang="fi-FI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9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 hidden="1">
            <a:extLst>
              <a:ext uri="{FF2B5EF4-FFF2-40B4-BE49-F238E27FC236}">
                <a16:creationId xmlns:a16="http://schemas.microsoft.com/office/drawing/2014/main" id="{A1895932-07CC-744D-9034-712891323D6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/>
              <a:t>Kiitos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F4A27-7FC8-4F43-9A8A-3411B084E51B}"/>
              </a:ext>
            </a:extLst>
          </p:cNvPr>
          <p:cNvSpPr txBox="1"/>
          <p:nvPr/>
        </p:nvSpPr>
        <p:spPr>
          <a:xfrm>
            <a:off x="1144563" y="5602276"/>
            <a:ext cx="255875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1600">
                <a:solidFill>
                  <a:schemeClr val="tx1"/>
                </a:solidFill>
                <a:latin typeface="Maven Pro Bold" panose="00000800000000000000" pitchFamily="2" charset="0"/>
              </a:rPr>
              <a:t>Asiakaspalvelu</a:t>
            </a:r>
          </a:p>
          <a:p>
            <a:pPr algn="ctr"/>
            <a:r>
              <a:rPr lang="fi-FI" sz="1600">
                <a:solidFill>
                  <a:schemeClr val="tx1"/>
                </a:solidFill>
                <a:latin typeface="Maven Pro" panose="00000500000000000000" pitchFamily="2" charset="0"/>
              </a:rPr>
              <a:t>029 444 4300</a:t>
            </a:r>
          </a:p>
          <a:p>
            <a:pPr algn="ctr"/>
            <a:r>
              <a:rPr lang="fi-FI" sz="1600">
                <a:solidFill>
                  <a:schemeClr val="tx1"/>
                </a:solidFill>
                <a:latin typeface="Maven Pro" panose="00000500000000000000" pitchFamily="2" charset="0"/>
              </a:rPr>
              <a:t>asiakaspalvelu@hansel.fi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6DAA5-2C3C-7949-B25E-16F8AC7523D8}"/>
              </a:ext>
            </a:extLst>
          </p:cNvPr>
          <p:cNvSpPr txBox="1"/>
          <p:nvPr/>
        </p:nvSpPr>
        <p:spPr>
          <a:xfrm>
            <a:off x="5058809" y="5602276"/>
            <a:ext cx="189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tx1"/>
                </a:solidFill>
                <a:latin typeface="Maven Pro Bold" panose="00000800000000000000" pitchFamily="2" charset="0"/>
              </a:rPr>
              <a:t>Verkkopalvelu</a:t>
            </a:r>
          </a:p>
          <a:p>
            <a:pPr algn="ctr"/>
            <a:r>
              <a:rPr lang="fi-FI" sz="1600">
                <a:solidFill>
                  <a:schemeClr val="tx1"/>
                </a:solidFill>
                <a:latin typeface="Maven Pro" panose="00000500000000000000" pitchFamily="2" charset="0"/>
              </a:rPr>
              <a:t>www.hansel.fi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C2D1B0D-6C4C-E543-8013-5F6BDEF35B1D}"/>
              </a:ext>
            </a:extLst>
          </p:cNvPr>
          <p:cNvSpPr txBox="1"/>
          <p:nvPr/>
        </p:nvSpPr>
        <p:spPr>
          <a:xfrm>
            <a:off x="8656336" y="5602276"/>
            <a:ext cx="240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tx1"/>
                </a:solidFill>
                <a:latin typeface="Maven Pro Bold" panose="00000800000000000000" pitchFamily="2" charset="0"/>
              </a:rPr>
              <a:t>Kategoriapäällikkö</a:t>
            </a:r>
          </a:p>
          <a:p>
            <a:pPr algn="ctr"/>
            <a:r>
              <a:rPr lang="fi-FI" sz="1600">
                <a:latin typeface="Maven Pro Bold" panose="00000800000000000000" pitchFamily="2" charset="0"/>
              </a:rPr>
              <a:t>Jani Mäkinen</a:t>
            </a:r>
            <a:endParaRPr lang="fi-FI" sz="1600">
              <a:solidFill>
                <a:schemeClr val="tx1"/>
              </a:solidFill>
              <a:latin typeface="Maven Pro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0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ut 6">
      <a:dk1>
        <a:srgbClr val="000000"/>
      </a:dk1>
      <a:lt1>
        <a:srgbClr val="FFFFFF"/>
      </a:lt1>
      <a:dk2>
        <a:srgbClr val="373F51"/>
      </a:dk2>
      <a:lt2>
        <a:srgbClr val="DFBBB1"/>
      </a:lt2>
      <a:accent1>
        <a:srgbClr val="F79256"/>
      </a:accent1>
      <a:accent2>
        <a:srgbClr val="FBD1A2"/>
      </a:accent2>
      <a:accent3>
        <a:srgbClr val="7DCFB6"/>
      </a:accent3>
      <a:accent4>
        <a:srgbClr val="00A9E0"/>
      </a:accent4>
      <a:accent5>
        <a:srgbClr val="005596"/>
      </a:accent5>
      <a:accent6>
        <a:srgbClr val="F56476"/>
      </a:accent6>
      <a:hlink>
        <a:srgbClr val="005596"/>
      </a:hlink>
      <a:folHlink>
        <a:srgbClr val="00A9E0"/>
      </a:folHlink>
    </a:clrScheme>
    <a:fontScheme name="Mukautettu 1">
      <a:majorFont>
        <a:latin typeface="Maven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_Yhteishankinnan ppt-esitys asiakasorganisaatiolle" id="{5112E598-FC55-4091-97DF-042A26BBDEFE}" vid="{89E7CB71-37AE-44EF-AAF8-956E236000A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7639be-1deb-41a6-966e-7f34d38a5e1b">
      <Terms xmlns="http://schemas.microsoft.com/office/infopath/2007/PartnerControls"/>
    </lcf76f155ced4ddcb4097134ff3c332f>
    <TaxCatchAll xmlns="079cee8c-77e1-4952-b7bd-365dfc861b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0C72ABFBF1D949AF6D4BBE290277FF" ma:contentTypeVersion="16" ma:contentTypeDescription="Luo uusi asiakirja." ma:contentTypeScope="" ma:versionID="fdeadd67ccc825dc33365415f264724b">
  <xsd:schema xmlns:xsd="http://www.w3.org/2001/XMLSchema" xmlns:xs="http://www.w3.org/2001/XMLSchema" xmlns:p="http://schemas.microsoft.com/office/2006/metadata/properties" xmlns:ns2="8b7639be-1deb-41a6-966e-7f34d38a5e1b" xmlns:ns3="0f7a3025-e240-41a3-b0f3-223bb421f7bb" xmlns:ns4="079cee8c-77e1-4952-b7bd-365dfc861b76" targetNamespace="http://schemas.microsoft.com/office/2006/metadata/properties" ma:root="true" ma:fieldsID="26d0a90f6e484a5826d0e847c507c59c" ns2:_="" ns3:_="" ns4:_="">
    <xsd:import namespace="8b7639be-1deb-41a6-966e-7f34d38a5e1b"/>
    <xsd:import namespace="0f7a3025-e240-41a3-b0f3-223bb421f7bb"/>
    <xsd:import namespace="079cee8c-77e1-4952-b7bd-365dfc861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39be-1deb-41a6-966e-7f34d38a5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ffbe2ad-ddd8-4f46-acd1-3c89cfef3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a3025-e240-41a3-b0f3-223bb421f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cee8c-77e1-4952-b7bd-365dfc861b7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eec2374-535f-4199-9b3a-112c2a97669d}" ma:internalName="TaxCatchAll" ma:showField="CatchAllData" ma:web="0f7a3025-e240-41a3-b0f3-223bb421f7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24EDA7-7DE1-4CC8-BA77-E731277484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71BC0D-F2E4-4F4A-A7EC-DC941405AC6C}">
  <ds:schemaRefs>
    <ds:schemaRef ds:uri="079cee8c-77e1-4952-b7bd-365dfc861b76"/>
    <ds:schemaRef ds:uri="0f7a3025-e240-41a3-b0f3-223bb421f7bb"/>
    <ds:schemaRef ds:uri="8b7639be-1deb-41a6-966e-7f34d38a5e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A49E32-9D7F-4766-AD6A-2BF4BD78DA31}">
  <ds:schemaRefs>
    <ds:schemaRef ds:uri="079cee8c-77e1-4952-b7bd-365dfc861b76"/>
    <ds:schemaRef ds:uri="0f7a3025-e240-41a3-b0f3-223bb421f7bb"/>
    <ds:schemaRef ds:uri="8b7639be-1deb-41a6-966e-7f34d38a5e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MALLI_Yhteishankinnan ppt-esitys asiakasorganisaatiolle</Template>
  <TotalTime>0</TotalTime>
  <Words>266</Words>
  <Application>Microsoft Office PowerPoint</Application>
  <PresentationFormat>Laajakuva</PresentationFormat>
  <Paragraphs>49</Paragraphs>
  <Slides>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7" baseType="lpstr">
      <vt:lpstr>Arial</vt:lpstr>
      <vt:lpstr>Calibri</vt:lpstr>
      <vt:lpstr>Maven Pro</vt:lpstr>
      <vt:lpstr>Maven Pro</vt:lpstr>
      <vt:lpstr>Maven Pro Bold</vt:lpstr>
      <vt:lpstr>Maven Pro Medium</vt:lpstr>
      <vt:lpstr>Work sans</vt:lpstr>
      <vt:lpstr>Work sans</vt:lpstr>
      <vt:lpstr>Work Sans Medium</vt:lpstr>
      <vt:lpstr>Work Sans SemiBold</vt:lpstr>
      <vt:lpstr>Office-teema</vt:lpstr>
      <vt:lpstr>Rekrytointipalvelut 2023-2027  </vt:lpstr>
      <vt:lpstr>Mitä voin hankkia?</vt:lpstr>
      <vt:lpstr>Yhteishankinnan edut</vt:lpstr>
      <vt:lpstr>Miten vastuullisuus on huomioitu?</vt:lpstr>
      <vt:lpstr>Aikataulu ja lisätiedot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Rekrytointipalvelut 2023-2027</dc:title>
  <dc:creator>Mäkinen Jani</dc:creator>
  <cp:lastModifiedBy>Mäkinen Jani</cp:lastModifiedBy>
  <cp:revision>1</cp:revision>
  <dcterms:created xsi:type="dcterms:W3CDTF">2022-09-30T12:28:17Z</dcterms:created>
  <dcterms:modified xsi:type="dcterms:W3CDTF">2023-05-29T14:16:21Z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0x0101008D0C72ABFBF1D949AF6D4BBE290277FF</vt:lpwstr>
  </property>
  <property fmtid="{D5CDD505-2E9C-101B-9397-08002B2CF9AE}" pid="3" name="MediaServiceImageTags">
    <vt:lpwstr/>
  </property>
</Properties>
</file>