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709" r:id="rId5"/>
    <p:sldMasterId id="2147483730" r:id="rId6"/>
    <p:sldMasterId id="2147483743" r:id="rId7"/>
    <p:sldMasterId id="2147483778" r:id="rId8"/>
  </p:sldMasterIdLst>
  <p:notesMasterIdLst>
    <p:notesMasterId r:id="rId16"/>
  </p:notesMasterIdLst>
  <p:sldIdLst>
    <p:sldId id="380" r:id="rId9"/>
    <p:sldId id="804" r:id="rId10"/>
    <p:sldId id="397" r:id="rId11"/>
    <p:sldId id="398" r:id="rId12"/>
    <p:sldId id="806" r:id="rId13"/>
    <p:sldId id="402" r:id="rId14"/>
    <p:sldId id="392" r:id="rId15"/>
  </p:sldIdLst>
  <p:sldSz cx="12192000" cy="6858000"/>
  <p:notesSz cx="7315200" cy="96012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991A2-233A-424D-AE25-CBCAE1582302}" v="1" dt="2023-07-14T11:27:46.6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p:cViewPr varScale="1">
        <p:scale>
          <a:sx n="108" d="100"/>
          <a:sy n="108" d="100"/>
        </p:scale>
        <p:origin x="7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169920" cy="481727"/>
          </a:xfrm>
          <a:prstGeom prst="rect">
            <a:avLst/>
          </a:prstGeom>
        </p:spPr>
        <p:txBody>
          <a:bodyPr vert="horz" lIns="99075" tIns="49538" rIns="99075" bIns="49538" rtlCol="0"/>
          <a:lstStyle>
            <a:lvl1pPr algn="l">
              <a:defRPr sz="1300"/>
            </a:lvl1pPr>
          </a:lstStyle>
          <a:p>
            <a:endParaRPr lang="fi-FI"/>
          </a:p>
        </p:txBody>
      </p:sp>
      <p:sp>
        <p:nvSpPr>
          <p:cNvPr id="3" name="Päivämäärän paikkamerkki 2"/>
          <p:cNvSpPr>
            <a:spLocks noGrp="1"/>
          </p:cNvSpPr>
          <p:nvPr>
            <p:ph type="dt" idx="1"/>
          </p:nvPr>
        </p:nvSpPr>
        <p:spPr>
          <a:xfrm>
            <a:off x="4143588" y="0"/>
            <a:ext cx="3169920" cy="481727"/>
          </a:xfrm>
          <a:prstGeom prst="rect">
            <a:avLst/>
          </a:prstGeom>
        </p:spPr>
        <p:txBody>
          <a:bodyPr vert="horz" lIns="99075" tIns="49538" rIns="99075" bIns="49538" rtlCol="0"/>
          <a:lstStyle>
            <a:lvl1pPr algn="r">
              <a:defRPr sz="1300"/>
            </a:lvl1pPr>
          </a:lstStyle>
          <a:p>
            <a:fld id="{7E088C68-5B35-4947-BD4D-A2F708D38CB5}" type="datetimeFigureOut">
              <a:rPr lang="fi-FI" smtClean="0"/>
              <a:t>14.7.2023</a:t>
            </a:fld>
            <a:endParaRPr lang="fi-FI"/>
          </a:p>
        </p:txBody>
      </p:sp>
      <p:sp>
        <p:nvSpPr>
          <p:cNvPr id="4" name="Dian kuvan paikkamerkki 3"/>
          <p:cNvSpPr>
            <a:spLocks noGrp="1" noRot="1" noChangeAspect="1"/>
          </p:cNvSpPr>
          <p:nvPr>
            <p:ph type="sldImg" idx="2"/>
          </p:nvPr>
        </p:nvSpPr>
        <p:spPr>
          <a:xfrm>
            <a:off x="777875" y="1200150"/>
            <a:ext cx="5761038" cy="3240088"/>
          </a:xfrm>
          <a:prstGeom prst="rect">
            <a:avLst/>
          </a:prstGeom>
          <a:noFill/>
          <a:ln w="12700">
            <a:solidFill>
              <a:prstClr val="black"/>
            </a:solidFill>
          </a:ln>
        </p:spPr>
        <p:txBody>
          <a:bodyPr vert="horz" lIns="99075" tIns="49538" rIns="99075" bIns="49538" rtlCol="0" anchor="ctr"/>
          <a:lstStyle/>
          <a:p>
            <a:endParaRPr lang="fi-FI"/>
          </a:p>
        </p:txBody>
      </p:sp>
      <p:sp>
        <p:nvSpPr>
          <p:cNvPr id="5" name="Huomautusten paikkamerkki 4"/>
          <p:cNvSpPr>
            <a:spLocks noGrp="1"/>
          </p:cNvSpPr>
          <p:nvPr>
            <p:ph type="body" sz="quarter" idx="3"/>
          </p:nvPr>
        </p:nvSpPr>
        <p:spPr>
          <a:xfrm>
            <a:off x="731521" y="4620577"/>
            <a:ext cx="5852160" cy="3780473"/>
          </a:xfrm>
          <a:prstGeom prst="rect">
            <a:avLst/>
          </a:prstGeom>
        </p:spPr>
        <p:txBody>
          <a:bodyPr vert="horz" lIns="99075" tIns="49538" rIns="99075" bIns="49538"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119475"/>
            <a:ext cx="3169920" cy="481726"/>
          </a:xfrm>
          <a:prstGeom prst="rect">
            <a:avLst/>
          </a:prstGeom>
        </p:spPr>
        <p:txBody>
          <a:bodyPr vert="horz" lIns="99075" tIns="49538" rIns="99075" bIns="49538" rtlCol="0" anchor="b"/>
          <a:lstStyle>
            <a:lvl1pPr algn="l">
              <a:defRPr sz="1300"/>
            </a:lvl1pPr>
          </a:lstStyle>
          <a:p>
            <a:endParaRPr lang="fi-FI"/>
          </a:p>
        </p:txBody>
      </p:sp>
      <p:sp>
        <p:nvSpPr>
          <p:cNvPr id="7" name="Dian numeron paikkamerkki 6"/>
          <p:cNvSpPr>
            <a:spLocks noGrp="1"/>
          </p:cNvSpPr>
          <p:nvPr>
            <p:ph type="sldNum" sz="quarter" idx="5"/>
          </p:nvPr>
        </p:nvSpPr>
        <p:spPr>
          <a:xfrm>
            <a:off x="4143588" y="9119475"/>
            <a:ext cx="3169920" cy="481726"/>
          </a:xfrm>
          <a:prstGeom prst="rect">
            <a:avLst/>
          </a:prstGeom>
        </p:spPr>
        <p:txBody>
          <a:bodyPr vert="horz" lIns="99075" tIns="49538" rIns="99075" bIns="49538" rtlCol="0" anchor="b"/>
          <a:lstStyle>
            <a:lvl1pPr algn="r">
              <a:defRPr sz="1300"/>
            </a:lvl1pPr>
          </a:lstStyle>
          <a:p>
            <a:fld id="{8CC4817D-74F4-7E40-972D-5EB7C5E75C51}" type="slidenum">
              <a:rPr lang="fi-FI" smtClean="0"/>
              <a:t>‹#›</a:t>
            </a:fld>
            <a:endParaRPr lang="fi-FI"/>
          </a:p>
        </p:txBody>
      </p:sp>
    </p:spTree>
    <p:extLst>
      <p:ext uri="{BB962C8B-B14F-4D97-AF65-F5344CB8AC3E}">
        <p14:creationId xmlns:p14="http://schemas.microsoft.com/office/powerpoint/2010/main" val="814944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defTabSz="990752">
              <a:defRPr/>
            </a:pPr>
            <a:fld id="{8CC4817D-74F4-7E40-972D-5EB7C5E75C51}" type="slidenum">
              <a:rPr lang="fi-FI">
                <a:solidFill>
                  <a:prstClr val="black"/>
                </a:solidFill>
                <a:latin typeface="Calibri" panose="020F0502020204030204"/>
              </a:rPr>
              <a:pPr defTabSz="990752">
                <a:defRPr/>
              </a:pPr>
              <a:t>6</a:t>
            </a:fld>
            <a:endParaRPr lang="fi-FI">
              <a:solidFill>
                <a:prstClr val="black"/>
              </a:solidFill>
              <a:latin typeface="Calibri" panose="020F0502020204030204"/>
            </a:endParaRPr>
          </a:p>
        </p:txBody>
      </p:sp>
    </p:spTree>
    <p:extLst>
      <p:ext uri="{BB962C8B-B14F-4D97-AF65-F5344CB8AC3E}">
        <p14:creationId xmlns:p14="http://schemas.microsoft.com/office/powerpoint/2010/main" val="2184476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_1">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06" y="-5853"/>
            <a:ext cx="12212812" cy="6869707"/>
          </a:xfrm>
          <a:prstGeom prst="rect">
            <a:avLst/>
          </a:prstGeom>
        </p:spPr>
      </p:pic>
      <p:pic>
        <p:nvPicPr>
          <p:cNvPr id="11" name="Kuva 10">
            <a:extLst>
              <a:ext uri="{FF2B5EF4-FFF2-40B4-BE49-F238E27FC236}">
                <a16:creationId xmlns:a16="http://schemas.microsoft.com/office/drawing/2014/main" id="{55C9181F-B06C-BA4B-A974-AC25E8B650A1}"/>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861" b="-18284"/>
          <a:stretch/>
        </p:blipFill>
        <p:spPr>
          <a:xfrm>
            <a:off x="-10406" y="-5853"/>
            <a:ext cx="13295031" cy="8098108"/>
          </a:xfrm>
          <a:prstGeom prst="rect">
            <a:avLst/>
          </a:prstGeom>
          <a:ln>
            <a:noFill/>
          </a:ln>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1780287"/>
            <a:ext cx="3783980" cy="2387600"/>
          </a:xfrm>
        </p:spPr>
        <p:txBody>
          <a:bodyPr lIns="0" tIns="0" rIns="0" bIns="0" anchor="b">
            <a:normAutofit/>
          </a:bodyPr>
          <a:lstStyle>
            <a:lvl1pPr algn="l">
              <a:defRPr sz="4200" b="0" i="0" spc="100" baseline="0">
                <a:solidFill>
                  <a:schemeClr val="bg1"/>
                </a:solidFill>
                <a:latin typeface="Maven Pro" pitchFamily="2" charset="77"/>
              </a:defRPr>
            </a:lvl1pPr>
          </a:lstStyle>
          <a:p>
            <a:r>
              <a:rPr lang="fi-FI" dirty="0">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4405754"/>
            <a:ext cx="3783980" cy="734268"/>
          </a:xfrm>
        </p:spPr>
        <p:txBody>
          <a:bodyPr lIns="0" tIns="0" rIns="0" bIns="0" anchor="t" anchorCtr="0">
            <a:noAutofit/>
          </a:bodyPr>
          <a:lstStyle>
            <a:lvl1pPr marL="0" indent="0" algn="l">
              <a:buNone/>
              <a:defRPr lang="fi-FI" sz="1300" i="1"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effectLst/>
                <a:latin typeface="Work Sans" pitchFamily="2" charset="77"/>
              </a:rPr>
              <a:t>Esittäjän nimi ja päivämäärä xx.xx.2021</a:t>
            </a:r>
          </a:p>
        </p:txBody>
      </p:sp>
      <p:pic>
        <p:nvPicPr>
          <p:cNvPr id="9" name="Kuva 8" descr="Hansel logo">
            <a:extLst>
              <a:ext uri="{FF2B5EF4-FFF2-40B4-BE49-F238E27FC236}">
                <a16:creationId xmlns:a16="http://schemas.microsoft.com/office/drawing/2014/main" id="{EE6CE7AB-02E3-E547-BEC5-10AF2C60C0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10681" y="875009"/>
            <a:ext cx="2309595" cy="667411"/>
          </a:xfrm>
          <a:prstGeom prst="rect">
            <a:avLst/>
          </a:prstGeom>
        </p:spPr>
      </p:pic>
      <p:sp>
        <p:nvSpPr>
          <p:cNvPr id="10" name="Tekstiruutu 9">
            <a:extLst>
              <a:ext uri="{FF2B5EF4-FFF2-40B4-BE49-F238E27FC236}">
                <a16:creationId xmlns:a16="http://schemas.microsoft.com/office/drawing/2014/main" id="{ABD58AF9-8DA3-E144-80C6-E5C831A26A43}"/>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26309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_1">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1516124" y="2395697"/>
            <a:ext cx="9159751" cy="2077492"/>
          </a:xfrm>
        </p:spPr>
        <p:txBody>
          <a:bodyPr lIns="0" tIns="0" rIns="0" bIns="0" anchor="ctr" anchorCtr="0">
            <a:normAutofit/>
          </a:bodyPr>
          <a:lstStyle>
            <a:lvl1pPr algn="ctr">
              <a:defRPr sz="5000" b="0" i="0" spc="70" baseline="0">
                <a:solidFill>
                  <a:schemeClr val="bg1"/>
                </a:solidFill>
                <a:latin typeface="Maven Pro" pitchFamily="2" charset="77"/>
              </a:defRPr>
            </a:lvl1pPr>
          </a:lstStyle>
          <a:p>
            <a:r>
              <a:rPr lang="fi-FI" dirty="0">
                <a:effectLst/>
                <a:latin typeface="Maven Pro" pitchFamily="2" charset="77"/>
              </a:rPr>
              <a:t>Lisää väliotsikko</a:t>
            </a:r>
          </a:p>
        </p:txBody>
      </p:sp>
      <p:sp>
        <p:nvSpPr>
          <p:cNvPr id="3" name="Päivämäärän paikkamerkki 2">
            <a:extLst>
              <a:ext uri="{FF2B5EF4-FFF2-40B4-BE49-F238E27FC236}">
                <a16:creationId xmlns:a16="http://schemas.microsoft.com/office/drawing/2014/main" id="{C9FF9B49-6325-B84F-B63D-44E319800AC5}"/>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04D08274-BF41-3B4B-AFE5-1016FB2E2ED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0699F71-3D62-4348-A5F6-68B19D42B0F2}"/>
              </a:ext>
            </a:extLst>
          </p:cNvPr>
          <p:cNvSpPr>
            <a:spLocks noGrp="1"/>
          </p:cNvSpPr>
          <p:nvPr>
            <p:ph type="sldNum" sz="quarter" idx="12"/>
          </p:nvPr>
        </p:nvSpPr>
        <p:spPr/>
        <p:txBody>
          <a:bodyPr/>
          <a:lstStyle>
            <a:lvl1pPr>
              <a:defRPr>
                <a:solidFill>
                  <a:schemeClr val="bg1"/>
                </a:solidFill>
              </a:defRPr>
            </a:lvl1pPr>
          </a:lstStyle>
          <a:p>
            <a:fld id="{4AF5D7F5-FA1F-4B70-8D0C-78571F9A5A41}" type="slidenum">
              <a:rPr lang="fi-FI" smtClean="0"/>
              <a:pPr/>
              <a:t>‹#›</a:t>
            </a:fld>
            <a:endParaRPr lang="fi-FI" dirty="0"/>
          </a:p>
        </p:txBody>
      </p:sp>
      <p:sp>
        <p:nvSpPr>
          <p:cNvPr id="8" name="Tekstiruutu 7">
            <a:extLst>
              <a:ext uri="{FF2B5EF4-FFF2-40B4-BE49-F238E27FC236}">
                <a16:creationId xmlns:a16="http://schemas.microsoft.com/office/drawing/2014/main" id="{D7D923AB-7639-3D43-9FAE-89A970A28099}"/>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239272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_2">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1516124" y="2395697"/>
            <a:ext cx="9159751" cy="2077492"/>
          </a:xfrm>
        </p:spPr>
        <p:txBody>
          <a:bodyPr lIns="0" tIns="0" rIns="0" bIns="0" anchor="ctr" anchorCtr="0">
            <a:normAutofit/>
          </a:bodyPr>
          <a:lstStyle>
            <a:lvl1pPr algn="ctr">
              <a:defRPr sz="5000" b="0" i="0" spc="70" baseline="0">
                <a:solidFill>
                  <a:schemeClr val="bg1"/>
                </a:solidFill>
                <a:latin typeface="Maven Pro" pitchFamily="2" charset="77"/>
              </a:defRPr>
            </a:lvl1pPr>
          </a:lstStyle>
          <a:p>
            <a:r>
              <a:rPr lang="fi-FI" dirty="0">
                <a:effectLst/>
                <a:latin typeface="Maven Pro" pitchFamily="2" charset="77"/>
              </a:rPr>
              <a:t>Lisää väliotsikko</a:t>
            </a:r>
          </a:p>
        </p:txBody>
      </p:sp>
      <p:sp>
        <p:nvSpPr>
          <p:cNvPr id="3" name="Päivämäärän paikkamerkki 2">
            <a:extLst>
              <a:ext uri="{FF2B5EF4-FFF2-40B4-BE49-F238E27FC236}">
                <a16:creationId xmlns:a16="http://schemas.microsoft.com/office/drawing/2014/main" id="{7ACF044E-801C-E448-8CA9-E9EFFC7CD697}"/>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FAC8A9B-38EE-714C-94FB-0133E1E2431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6194FC8-22C4-E849-8222-0D9C82231750}"/>
              </a:ext>
            </a:extLst>
          </p:cNvPr>
          <p:cNvSpPr>
            <a:spLocks noGrp="1"/>
          </p:cNvSpPr>
          <p:nvPr>
            <p:ph type="sldNum" sz="quarter" idx="12"/>
          </p:nvPr>
        </p:nvSpPr>
        <p:spPr/>
        <p:txBody>
          <a:bodyPr/>
          <a:lstStyle>
            <a:lvl1pPr>
              <a:defRPr>
                <a:solidFill>
                  <a:schemeClr val="bg1"/>
                </a:solidFill>
              </a:defRPr>
            </a:lvl1pPr>
          </a:lstStyle>
          <a:p>
            <a:fld id="{4AF5D7F5-FA1F-4B70-8D0C-78571F9A5A41}" type="slidenum">
              <a:rPr lang="fi-FI" smtClean="0"/>
              <a:pPr/>
              <a:t>‹#›</a:t>
            </a:fld>
            <a:endParaRPr lang="fi-FI" dirty="0"/>
          </a:p>
        </p:txBody>
      </p:sp>
      <p:sp>
        <p:nvSpPr>
          <p:cNvPr id="8" name="Tekstiruutu 7">
            <a:extLst>
              <a:ext uri="{FF2B5EF4-FFF2-40B4-BE49-F238E27FC236}">
                <a16:creationId xmlns:a16="http://schemas.microsoft.com/office/drawing/2014/main" id="{6E244205-9225-5A46-A3E7-5023A02BB569}"/>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4188025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_3_kuv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4E9153F-884A-7C4B-B38E-F5918F7009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1516124" y="2395697"/>
            <a:ext cx="9159751" cy="2077492"/>
          </a:xfrm>
        </p:spPr>
        <p:txBody>
          <a:bodyPr lIns="0" tIns="0" rIns="0" bIns="0" anchor="ctr" anchorCtr="0">
            <a:normAutofit/>
          </a:bodyPr>
          <a:lstStyle>
            <a:lvl1pPr algn="ctr">
              <a:defRPr sz="5000" b="0" i="0" spc="70" baseline="0">
                <a:solidFill>
                  <a:schemeClr val="bg1"/>
                </a:solidFill>
                <a:latin typeface="Maven Pro" pitchFamily="2" charset="77"/>
              </a:defRPr>
            </a:lvl1pPr>
          </a:lstStyle>
          <a:p>
            <a:r>
              <a:rPr lang="fi-FI" dirty="0">
                <a:effectLst/>
                <a:latin typeface="Maven Pro" pitchFamily="2" charset="77"/>
              </a:rPr>
              <a:t>Lisää väliotsikko</a:t>
            </a:r>
          </a:p>
        </p:txBody>
      </p:sp>
      <p:sp>
        <p:nvSpPr>
          <p:cNvPr id="3" name="Päivämäärän paikkamerkki 2">
            <a:extLst>
              <a:ext uri="{FF2B5EF4-FFF2-40B4-BE49-F238E27FC236}">
                <a16:creationId xmlns:a16="http://schemas.microsoft.com/office/drawing/2014/main" id="{B3B4BD61-90C2-A045-80E7-FBAE21D0021F}"/>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DA86F000-19ED-AD41-8D4E-A6C82EC6E79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F2714DE-A581-B547-BC66-FD724E4C8E37}"/>
              </a:ext>
            </a:extLst>
          </p:cNvPr>
          <p:cNvSpPr>
            <a:spLocks noGrp="1"/>
          </p:cNvSpPr>
          <p:nvPr>
            <p:ph type="sldNum" sz="quarter" idx="12"/>
          </p:nvPr>
        </p:nvSpPr>
        <p:spPr/>
        <p:txBody>
          <a:bodyPr/>
          <a:lstStyle>
            <a:lvl1pPr>
              <a:defRPr>
                <a:solidFill>
                  <a:schemeClr val="bg1"/>
                </a:solidFill>
              </a:defRPr>
            </a:lvl1pPr>
          </a:lstStyle>
          <a:p>
            <a:fld id="{4AF5D7F5-FA1F-4B70-8D0C-78571F9A5A41}" type="slidenum">
              <a:rPr lang="fi-FI" smtClean="0"/>
              <a:pPr/>
              <a:t>‹#›</a:t>
            </a:fld>
            <a:endParaRPr lang="fi-FI" dirty="0"/>
          </a:p>
        </p:txBody>
      </p:sp>
      <p:sp>
        <p:nvSpPr>
          <p:cNvPr id="9" name="Tekstiruutu 8">
            <a:extLst>
              <a:ext uri="{FF2B5EF4-FFF2-40B4-BE49-F238E27FC236}">
                <a16:creationId xmlns:a16="http://schemas.microsoft.com/office/drawing/2014/main" id="{C2EB4E0A-831B-3E4D-A996-DDDCF36A6359}"/>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3286851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_4_kuv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35B35964-D0FA-784B-B7AB-53C0CBD45E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1516124" y="2395697"/>
            <a:ext cx="9159751" cy="2077492"/>
          </a:xfrm>
        </p:spPr>
        <p:txBody>
          <a:bodyPr lIns="0" tIns="0" rIns="0" bIns="0" anchor="ctr" anchorCtr="0">
            <a:normAutofit/>
          </a:bodyPr>
          <a:lstStyle>
            <a:lvl1pPr algn="ctr">
              <a:defRPr sz="5000" b="0" i="0" spc="70" baseline="0">
                <a:solidFill>
                  <a:schemeClr val="bg1"/>
                </a:solidFill>
                <a:latin typeface="Maven Pro" pitchFamily="2" charset="77"/>
              </a:defRPr>
            </a:lvl1pPr>
          </a:lstStyle>
          <a:p>
            <a:r>
              <a:rPr lang="fi-FI" dirty="0">
                <a:effectLst/>
                <a:latin typeface="Maven Pro" pitchFamily="2" charset="77"/>
              </a:rPr>
              <a:t>Lisää väliotsikko</a:t>
            </a:r>
          </a:p>
        </p:txBody>
      </p:sp>
      <p:sp>
        <p:nvSpPr>
          <p:cNvPr id="3" name="Päivämäärän paikkamerkki 2">
            <a:extLst>
              <a:ext uri="{FF2B5EF4-FFF2-40B4-BE49-F238E27FC236}">
                <a16:creationId xmlns:a16="http://schemas.microsoft.com/office/drawing/2014/main" id="{6686746A-38E9-184C-B93D-439ED0895174}"/>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CCBBFF82-F034-344D-98CF-705C44D58939}"/>
              </a:ext>
            </a:extLst>
          </p:cNvPr>
          <p:cNvSpPr>
            <a:spLocks noGrp="1"/>
          </p:cNvSpPr>
          <p:nvPr>
            <p:ph type="ftr" sz="quarter" idx="11"/>
          </p:nvPr>
        </p:nvSpPr>
        <p:spPr>
          <a:xfrm>
            <a:off x="4038600" y="6422536"/>
            <a:ext cx="4114800" cy="365125"/>
          </a:xfrm>
        </p:spPr>
        <p:txBody>
          <a:bodyPr/>
          <a:lstStyle/>
          <a:p>
            <a:endParaRPr lang="fi-FI" dirty="0"/>
          </a:p>
        </p:txBody>
      </p:sp>
      <p:sp>
        <p:nvSpPr>
          <p:cNvPr id="5" name="Dian numeron paikkamerkki 4">
            <a:extLst>
              <a:ext uri="{FF2B5EF4-FFF2-40B4-BE49-F238E27FC236}">
                <a16:creationId xmlns:a16="http://schemas.microsoft.com/office/drawing/2014/main" id="{B7922B89-03FF-D747-9058-31FD661AADE8}"/>
              </a:ext>
            </a:extLst>
          </p:cNvPr>
          <p:cNvSpPr>
            <a:spLocks noGrp="1"/>
          </p:cNvSpPr>
          <p:nvPr>
            <p:ph type="sldNum" sz="quarter" idx="12"/>
          </p:nvPr>
        </p:nvSpPr>
        <p:spPr/>
        <p:txBody>
          <a:bodyPr/>
          <a:lstStyle>
            <a:lvl1pPr>
              <a:defRPr>
                <a:solidFill>
                  <a:schemeClr val="bg1"/>
                </a:solidFill>
              </a:defRPr>
            </a:lvl1pPr>
          </a:lstStyle>
          <a:p>
            <a:fld id="{4AF5D7F5-FA1F-4B70-8D0C-78571F9A5A41}" type="slidenum">
              <a:rPr lang="fi-FI" smtClean="0"/>
              <a:pPr/>
              <a:t>‹#›</a:t>
            </a:fld>
            <a:endParaRPr lang="fi-FI" dirty="0"/>
          </a:p>
        </p:txBody>
      </p:sp>
      <p:sp>
        <p:nvSpPr>
          <p:cNvPr id="9" name="Tekstiruutu 8">
            <a:extLst>
              <a:ext uri="{FF2B5EF4-FFF2-40B4-BE49-F238E27FC236}">
                <a16:creationId xmlns:a16="http://schemas.microsoft.com/office/drawing/2014/main" id="{1E59B9C5-73E0-A244-82DD-A8446EB6CE9F}"/>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1757261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315288"/>
            <a:ext cx="10515600"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1"/>
            <a:ext cx="10515600" cy="4129931"/>
          </a:xfrm>
        </p:spPr>
        <p:txBody>
          <a:bodyPr lIns="36000" numCol="1"/>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2244691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 ja sisältö_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964571"/>
            <a:ext cx="10515600" cy="676280"/>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1"/>
            <a:ext cx="10515600" cy="4129931"/>
          </a:xfrm>
        </p:spPr>
        <p:txBody>
          <a:bodyPr lIns="36000" numCol="1"/>
          <a:lstStyle>
            <a:lvl1pPr>
              <a:lnSpc>
                <a:spcPct val="110000"/>
              </a:lnSpc>
              <a:defRPr/>
            </a:lvl1pPr>
            <a:lvl2pPr marL="540000">
              <a:lnSpc>
                <a:spcPct val="110000"/>
              </a:lnSpc>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
        <p:nvSpPr>
          <p:cNvPr id="17" name="Tekstin paikkamerkki 2">
            <a:extLst>
              <a:ext uri="{FF2B5EF4-FFF2-40B4-BE49-F238E27FC236}">
                <a16:creationId xmlns:a16="http://schemas.microsoft.com/office/drawing/2014/main" id="{5778CB51-4B78-4C79-B482-A1CDFDF912F3}"/>
              </a:ext>
            </a:extLst>
          </p:cNvPr>
          <p:cNvSpPr>
            <a:spLocks noGrp="1"/>
          </p:cNvSpPr>
          <p:nvPr>
            <p:ph type="body" idx="14" hasCustomPrompt="1"/>
          </p:nvPr>
        </p:nvSpPr>
        <p:spPr>
          <a:xfrm>
            <a:off x="924165" y="499085"/>
            <a:ext cx="725959" cy="395165"/>
          </a:xfrm>
        </p:spPr>
        <p:txBody>
          <a:bodyPr vert="horz" lIns="0" tIns="0" rIns="0" bIns="0" anchor="ctr" anchorCtr="0">
            <a:noAutofit/>
          </a:bodyPr>
          <a:lstStyle>
            <a:lvl1pPr marL="0" indent="0">
              <a:buNone/>
              <a:defRPr sz="2400" b="0" i="0">
                <a:latin typeface="Maven Pro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1/3</a:t>
            </a:r>
          </a:p>
        </p:txBody>
      </p:sp>
    </p:spTree>
    <p:extLst>
      <p:ext uri="{BB962C8B-B14F-4D97-AF65-F5344CB8AC3E}">
        <p14:creationId xmlns:p14="http://schemas.microsoft.com/office/powerpoint/2010/main" val="2137919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sisältö_2_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964571"/>
            <a:ext cx="10515600" cy="676280"/>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1"/>
            <a:ext cx="4796159" cy="4129931"/>
          </a:xfrm>
        </p:spPr>
        <p:txBody>
          <a:bodyPr lIns="36000" numCol="1"/>
          <a:lstStyle>
            <a:lvl1pPr>
              <a:lnSpc>
                <a:spcPct val="110000"/>
              </a:lnSpc>
              <a:defRPr/>
            </a:lvl1pPr>
            <a:lvl2pPr marL="540000">
              <a:lnSpc>
                <a:spcPct val="110000"/>
              </a:lnSpc>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
        <p:nvSpPr>
          <p:cNvPr id="12" name="Sisällön paikkamerkki 2">
            <a:extLst>
              <a:ext uri="{FF2B5EF4-FFF2-40B4-BE49-F238E27FC236}">
                <a16:creationId xmlns:a16="http://schemas.microsoft.com/office/drawing/2014/main" id="{70ECED26-F95B-4739-98E7-2DCF77ADEE0D}"/>
              </a:ext>
            </a:extLst>
          </p:cNvPr>
          <p:cNvSpPr>
            <a:spLocks noGrp="1"/>
          </p:cNvSpPr>
          <p:nvPr>
            <p:ph idx="13"/>
          </p:nvPr>
        </p:nvSpPr>
        <p:spPr>
          <a:xfrm>
            <a:off x="6096000" y="1879021"/>
            <a:ext cx="5341335" cy="4129931"/>
          </a:xfrm>
        </p:spPr>
        <p:txBody>
          <a:bodyPr lIns="36000" numCol="1"/>
          <a:lstStyle>
            <a:lvl1pPr>
              <a:lnSpc>
                <a:spcPct val="110000"/>
              </a:lnSpc>
              <a:defRPr/>
            </a:lvl1pPr>
            <a:lvl2pPr marL="540000">
              <a:lnSpc>
                <a:spcPct val="110000"/>
              </a:lnSpc>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7" name="Tekstin paikkamerkki 2">
            <a:extLst>
              <a:ext uri="{FF2B5EF4-FFF2-40B4-BE49-F238E27FC236}">
                <a16:creationId xmlns:a16="http://schemas.microsoft.com/office/drawing/2014/main" id="{5778CB51-4B78-4C79-B482-A1CDFDF912F3}"/>
              </a:ext>
            </a:extLst>
          </p:cNvPr>
          <p:cNvSpPr>
            <a:spLocks noGrp="1"/>
          </p:cNvSpPr>
          <p:nvPr>
            <p:ph type="body" idx="14" hasCustomPrompt="1"/>
          </p:nvPr>
        </p:nvSpPr>
        <p:spPr>
          <a:xfrm>
            <a:off x="924165" y="499085"/>
            <a:ext cx="725959" cy="395165"/>
          </a:xfrm>
        </p:spPr>
        <p:txBody>
          <a:bodyPr lIns="0" tIns="0" rIns="0" bIns="0" anchor="ctr" anchorCtr="0">
            <a:noAutofit/>
          </a:bodyPr>
          <a:lstStyle>
            <a:lvl1pPr marL="0" indent="0">
              <a:buNone/>
              <a:defRPr sz="2400" b="0" i="0">
                <a:latin typeface="Maven Pro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1/3</a:t>
            </a:r>
          </a:p>
        </p:txBody>
      </p:sp>
    </p:spTree>
    <p:extLst>
      <p:ext uri="{BB962C8B-B14F-4D97-AF65-F5344CB8AC3E}">
        <p14:creationId xmlns:p14="http://schemas.microsoft.com/office/powerpoint/2010/main" val="248173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sisältö_3">
    <p:spTree>
      <p:nvGrpSpPr>
        <p:cNvPr id="1" name=""/>
        <p:cNvGrpSpPr/>
        <p:nvPr/>
      </p:nvGrpSpPr>
      <p:grpSpPr>
        <a:xfrm>
          <a:off x="0" y="0"/>
          <a:ext cx="0" cy="0"/>
          <a:chOff x="0" y="0"/>
          <a:chExt cx="0" cy="0"/>
        </a:xfrm>
      </p:grpSpPr>
      <p:sp>
        <p:nvSpPr>
          <p:cNvPr id="15" name="Kuvan paikkamerkki 2">
            <a:extLst>
              <a:ext uri="{FF2B5EF4-FFF2-40B4-BE49-F238E27FC236}">
                <a16:creationId xmlns:a16="http://schemas.microsoft.com/office/drawing/2014/main" id="{DA45131C-7A29-364A-B280-8CC54A81E7A4}"/>
              </a:ext>
              <a:ext uri="{C183D7F6-B498-43B3-948B-1728B52AA6E4}">
                <adec:decorative xmlns:adec="http://schemas.microsoft.com/office/drawing/2017/decorative" val="1"/>
              </a:ext>
            </a:extLst>
          </p:cNvPr>
          <p:cNvSpPr>
            <a:spLocks noGrp="1"/>
          </p:cNvSpPr>
          <p:nvPr>
            <p:ph type="pic" idx="14" hasCustomPrompt="1"/>
          </p:nvPr>
        </p:nvSpPr>
        <p:spPr>
          <a:xfrm>
            <a:off x="226742" y="193117"/>
            <a:ext cx="672790" cy="673529"/>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dirty="0"/>
              <a:t>IKONI</a:t>
            </a:r>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2506662"/>
            <a:ext cx="10515600" cy="3447147"/>
          </a:xfrm>
        </p:spPr>
        <p:txBody>
          <a:bodyPr lIns="36000"/>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3" name="Tekstiruutu 12">
            <a:extLst>
              <a:ext uri="{FF2B5EF4-FFF2-40B4-BE49-F238E27FC236}">
                <a16:creationId xmlns:a16="http://schemas.microsoft.com/office/drawing/2014/main" id="{E6CAE0D1-1810-7848-B585-56B04019F9E0}"/>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6" y="971464"/>
            <a:ext cx="10515600"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dirty="0"/>
          </a:p>
        </p:txBody>
      </p:sp>
      <p:pic>
        <p:nvPicPr>
          <p:cNvPr id="12" name="Kuva 11">
            <a:extLst>
              <a:ext uri="{FF2B5EF4-FFF2-40B4-BE49-F238E27FC236}">
                <a16:creationId xmlns:a16="http://schemas.microsoft.com/office/drawing/2014/main" id="{CAEC18B8-1B8C-6F4E-B6E1-E74C66434F1C}"/>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897006151"/>
      </p:ext>
    </p:extLst>
  </p:cSld>
  <p:clrMapOvr>
    <a:masterClrMapping/>
  </p:clrMapOvr>
  <p:extLst>
    <p:ext uri="{DCECCB84-F9BA-43D5-87BE-67443E8EF086}">
      <p15:sldGuideLst xmlns:p15="http://schemas.microsoft.com/office/powerpoint/2012/main">
        <p15:guide id="1" orient="horz" pos="2160" userDrawn="1">
          <p15:clr>
            <a:srgbClr val="FBAE40"/>
          </p15:clr>
        </p15:guide>
        <p15:guide id="3" pos="663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_kuvapaikall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5" name="Kuva 14">
            <a:extLst>
              <a:ext uri="{FF2B5EF4-FFF2-40B4-BE49-F238E27FC236}">
                <a16:creationId xmlns:a16="http://schemas.microsoft.com/office/drawing/2014/main" id="{232C4671-66A5-624D-84BE-E3602DB4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5F650B73-E0BA-BA45-B271-898D34ABCDE7}"/>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4099ACCF-8FF7-E44A-BFFE-B406A3C98A7C}"/>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
        <p:nvSpPr>
          <p:cNvPr id="13" name="Sisällön paikkamerkki 2">
            <a:extLst>
              <a:ext uri="{FF2B5EF4-FFF2-40B4-BE49-F238E27FC236}">
                <a16:creationId xmlns:a16="http://schemas.microsoft.com/office/drawing/2014/main" id="{C20A1E69-48A5-4FB1-8003-495E6143DB03}"/>
              </a:ext>
            </a:extLst>
          </p:cNvPr>
          <p:cNvSpPr>
            <a:spLocks noGrp="1"/>
          </p:cNvSpPr>
          <p:nvPr>
            <p:ph idx="1"/>
          </p:nvPr>
        </p:nvSpPr>
        <p:spPr>
          <a:xfrm>
            <a:off x="911225" y="2452150"/>
            <a:ext cx="5967156" cy="3557919"/>
          </a:xfrm>
        </p:spPr>
        <p:txBody>
          <a:bodyPr lIns="36000" rIns="90000" numCol="1"/>
          <a:lstStyle>
            <a:lvl1pPr>
              <a:lnSpc>
                <a:spcPct val="110000"/>
              </a:lnSpc>
              <a:defRPr/>
            </a:lvl1pPr>
            <a:lvl2pPr marL="540000">
              <a:lnSpc>
                <a:spcPct val="110000"/>
              </a:lnSpc>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16" name="Otsikko 1">
            <a:extLst>
              <a:ext uri="{FF2B5EF4-FFF2-40B4-BE49-F238E27FC236}">
                <a16:creationId xmlns:a16="http://schemas.microsoft.com/office/drawing/2014/main" id="{1B8CC981-6CD4-44D3-9DD6-1EA9A4D6F917}"/>
              </a:ext>
            </a:extLst>
          </p:cNvPr>
          <p:cNvSpPr>
            <a:spLocks noGrp="1"/>
          </p:cNvSpPr>
          <p:nvPr>
            <p:ph type="title"/>
          </p:nvPr>
        </p:nvSpPr>
        <p:spPr>
          <a:xfrm>
            <a:off x="930355" y="847931"/>
            <a:ext cx="5948026"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dirty="0"/>
          </a:p>
        </p:txBody>
      </p:sp>
      <p:sp>
        <p:nvSpPr>
          <p:cNvPr id="17" name="Sisällön paikkamerkki 2">
            <a:extLst>
              <a:ext uri="{FF2B5EF4-FFF2-40B4-BE49-F238E27FC236}">
                <a16:creationId xmlns:a16="http://schemas.microsoft.com/office/drawing/2014/main" id="{D321BE3E-7AAA-4885-A4E7-DAB90C75256B}"/>
              </a:ext>
              <a:ext uri="{C183D7F6-B498-43B3-948B-1728B52AA6E4}">
                <adec:decorative xmlns:adec="http://schemas.microsoft.com/office/drawing/2017/decorative" val="1"/>
              </a:ext>
            </a:extLst>
          </p:cNvPr>
          <p:cNvSpPr>
            <a:spLocks noGrp="1"/>
          </p:cNvSpPr>
          <p:nvPr>
            <p:ph sz="half" idx="13" hasCustomPrompt="1"/>
          </p:nvPr>
        </p:nvSpPr>
        <p:spPr>
          <a:xfrm>
            <a:off x="7222603" y="847931"/>
            <a:ext cx="4531488" cy="5162138"/>
          </a:xfrm>
        </p:spPr>
        <p:txBody>
          <a:bodyPr anchor="ctr" anchorCtr="0"/>
          <a:lstStyle>
            <a:lvl1pPr marL="0" indent="0" algn="ctr">
              <a:buNone/>
              <a:defRPr/>
            </a:lvl1pPr>
          </a:lstStyle>
          <a:p>
            <a:pPr lvl="0"/>
            <a:r>
              <a:rPr lang="fi-FI" dirty="0"/>
              <a:t>Paikka kuvalle</a:t>
            </a:r>
          </a:p>
        </p:txBody>
      </p:sp>
    </p:spTree>
    <p:extLst>
      <p:ext uri="{BB962C8B-B14F-4D97-AF65-F5344CB8AC3E}">
        <p14:creationId xmlns:p14="http://schemas.microsoft.com/office/powerpoint/2010/main" val="3303068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_ikonitilall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3032D71-49D2-EC42-9FD7-A8CE5282B990}"/>
              </a:ext>
              <a:ext uri="{C183D7F6-B498-43B3-948B-1728B52AA6E4}">
                <adec:decorative xmlns:adec="http://schemas.microsoft.com/office/drawing/2017/decorative" val="1"/>
              </a:ext>
            </a:extLst>
          </p:cNvPr>
          <p:cNvSpPr/>
          <p:nvPr userDrawn="1"/>
        </p:nvSpPr>
        <p:spPr>
          <a:xfrm>
            <a:off x="0" y="0"/>
            <a:ext cx="4813300" cy="6858000"/>
          </a:xfrm>
          <a:prstGeom prst="rect">
            <a:avLst/>
          </a:prstGeom>
          <a:solidFill>
            <a:srgbClr val="0070C0">
              <a:alpha val="10000"/>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5611366" y="2452151"/>
            <a:ext cx="6047234" cy="3251964"/>
          </a:xfrm>
        </p:spPr>
        <p:txBody>
          <a:bodyPr numCol="1"/>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8" name="Otsikko 1">
            <a:extLst>
              <a:ext uri="{FF2B5EF4-FFF2-40B4-BE49-F238E27FC236}">
                <a16:creationId xmlns:a16="http://schemas.microsoft.com/office/drawing/2014/main" id="{DE993844-B14A-E948-9572-EA013EA67486}"/>
              </a:ext>
            </a:extLst>
          </p:cNvPr>
          <p:cNvSpPr>
            <a:spLocks noGrp="1"/>
          </p:cNvSpPr>
          <p:nvPr>
            <p:ph type="title"/>
          </p:nvPr>
        </p:nvSpPr>
        <p:spPr>
          <a:xfrm>
            <a:off x="5611366" y="796688"/>
            <a:ext cx="6047234"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dirty="0"/>
          </a:p>
        </p:txBody>
      </p:sp>
      <p:sp>
        <p:nvSpPr>
          <p:cNvPr id="12" name="Tekstiruutu 11">
            <a:extLst>
              <a:ext uri="{FF2B5EF4-FFF2-40B4-BE49-F238E27FC236}">
                <a16:creationId xmlns:a16="http://schemas.microsoft.com/office/drawing/2014/main" id="{FD9C0EAB-AFF8-794A-8547-315A8D6B90A4}"/>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pic>
        <p:nvPicPr>
          <p:cNvPr id="13" name="Kuva 12">
            <a:extLst>
              <a:ext uri="{FF2B5EF4-FFF2-40B4-BE49-F238E27FC236}">
                <a16:creationId xmlns:a16="http://schemas.microsoft.com/office/drawing/2014/main" id="{1EC61373-2AE0-3248-ADF8-C59E94274E67}"/>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246063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_2">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39590"/>
            <a:ext cx="12192000" cy="6897590"/>
          </a:xfrm>
          <a:prstGeom prst="rect">
            <a:avLst/>
          </a:prstGeom>
        </p:spPr>
      </p:pic>
      <p:pic>
        <p:nvPicPr>
          <p:cNvPr id="11" name="Kuva 10">
            <a:extLst>
              <a:ext uri="{FF2B5EF4-FFF2-40B4-BE49-F238E27FC236}">
                <a16:creationId xmlns:a16="http://schemas.microsoft.com/office/drawing/2014/main" id="{55C9181F-B06C-BA4B-A974-AC25E8B650A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282" y="-39590"/>
            <a:ext cx="12283440" cy="6885922"/>
          </a:xfrm>
          <a:prstGeom prst="rect">
            <a:avLst/>
          </a:prstGeom>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1780287"/>
            <a:ext cx="3783980" cy="2387600"/>
          </a:xfrm>
        </p:spPr>
        <p:txBody>
          <a:bodyPr lIns="0" tIns="0" rIns="0" bIns="0" anchor="b">
            <a:normAutofit/>
          </a:bodyPr>
          <a:lstStyle>
            <a:lvl1pPr algn="l">
              <a:defRPr sz="4200" b="0" i="0" spc="100" baseline="0">
                <a:solidFill>
                  <a:schemeClr val="bg1"/>
                </a:solidFill>
                <a:latin typeface="Maven Pro" pitchFamily="2" charset="77"/>
              </a:defRPr>
            </a:lvl1pPr>
          </a:lstStyle>
          <a:p>
            <a:r>
              <a:rPr lang="fi-FI" dirty="0">
                <a:effectLst/>
                <a:latin typeface="Maven Pro" pitchFamily="2" charset="77"/>
              </a:rPr>
              <a:t>Lisää pääotsikko</a:t>
            </a:r>
          </a:p>
        </p:txBody>
      </p:sp>
      <p:pic>
        <p:nvPicPr>
          <p:cNvPr id="9" name="Kuva 8" descr="Hansel logo">
            <a:extLst>
              <a:ext uri="{FF2B5EF4-FFF2-40B4-BE49-F238E27FC236}">
                <a16:creationId xmlns:a16="http://schemas.microsoft.com/office/drawing/2014/main" id="{EE6CE7AB-02E3-E547-BEC5-10AF2C60C0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10681" y="792755"/>
            <a:ext cx="2309595" cy="667411"/>
          </a:xfrm>
          <a:prstGeom prst="rect">
            <a:avLst/>
          </a:prstGeom>
        </p:spPr>
      </p:pic>
      <p:sp>
        <p:nvSpPr>
          <p:cNvPr id="15" name="Alaotsikko 2">
            <a:extLst>
              <a:ext uri="{FF2B5EF4-FFF2-40B4-BE49-F238E27FC236}">
                <a16:creationId xmlns:a16="http://schemas.microsoft.com/office/drawing/2014/main" id="{E5FF196C-8272-3F48-AD8E-BFFD1B0802C3}"/>
              </a:ext>
            </a:extLst>
          </p:cNvPr>
          <p:cNvSpPr>
            <a:spLocks noGrp="1"/>
          </p:cNvSpPr>
          <p:nvPr>
            <p:ph type="subTitle" idx="1" hasCustomPrompt="1"/>
          </p:nvPr>
        </p:nvSpPr>
        <p:spPr>
          <a:xfrm>
            <a:off x="910681" y="4405754"/>
            <a:ext cx="3783980" cy="734268"/>
          </a:xfrm>
        </p:spPr>
        <p:txBody>
          <a:bodyPr lIns="0" tIns="0" rIns="0" bIns="0" anchor="t" anchorCtr="0">
            <a:noAutofit/>
          </a:bodyPr>
          <a:lstStyle>
            <a:lvl1pPr marL="0" indent="0" algn="l">
              <a:buNone/>
              <a:defRPr lang="fi-FI" sz="1300" i="1"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effectLst/>
                <a:latin typeface="Work Sans" pitchFamily="2" charset="77"/>
              </a:rPr>
              <a:t>Esittäjän nimi ja päivämäärä xx.xx.2021</a:t>
            </a:r>
          </a:p>
        </p:txBody>
      </p:sp>
      <p:sp>
        <p:nvSpPr>
          <p:cNvPr id="8" name="Tekstiruutu 7">
            <a:extLst>
              <a:ext uri="{FF2B5EF4-FFF2-40B4-BE49-F238E27FC236}">
                <a16:creationId xmlns:a16="http://schemas.microsoft.com/office/drawing/2014/main" id="{8E03916F-D8E9-EC4E-9F01-C3EFFAE6E612}"/>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40596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dirty="0">
              <a:latin typeface="Maven Pro" pitchFamily="2" charset="77"/>
            </a:endParaRPr>
          </a:p>
        </p:txBody>
      </p:sp>
      <p:pic>
        <p:nvPicPr>
          <p:cNvPr id="9" name="Kuva 8">
            <a:extLst>
              <a:ext uri="{FF2B5EF4-FFF2-40B4-BE49-F238E27FC236}">
                <a16:creationId xmlns:a16="http://schemas.microsoft.com/office/drawing/2014/main" id="{A77DE9BF-5692-324E-8745-F8BD7B379BE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375194"/>
            <a:ext cx="10494000" cy="47360"/>
          </a:xfrm>
          <a:prstGeom prst="rect">
            <a:avLst/>
          </a:prstGeom>
        </p:spPr>
      </p:pic>
      <p:pic>
        <p:nvPicPr>
          <p:cNvPr id="12" name="Kuva 11">
            <a:extLst>
              <a:ext uri="{FF2B5EF4-FFF2-40B4-BE49-F238E27FC236}">
                <a16:creationId xmlns:a16="http://schemas.microsoft.com/office/drawing/2014/main" id="{F90742C7-10BE-E84F-BA42-0A3B5F1E09A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F9033352-C8EA-3045-A5F4-6C87CE17C3FC}"/>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1740921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pudi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8" name="Kuva 7">
            <a:extLst>
              <a:ext uri="{FF2B5EF4-FFF2-40B4-BE49-F238E27FC236}">
                <a16:creationId xmlns:a16="http://schemas.microsoft.com/office/drawing/2014/main" id="{DCD72843-0356-504F-8D94-124BDD1A84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72148" y="2435322"/>
            <a:ext cx="4264937" cy="1240709"/>
          </a:xfrm>
          <a:prstGeom prst="rect">
            <a:avLst/>
          </a:prstGeom>
        </p:spPr>
      </p:pic>
      <p:sp>
        <p:nvSpPr>
          <p:cNvPr id="23" name="Tekstiruutu 22">
            <a:extLst>
              <a:ext uri="{FF2B5EF4-FFF2-40B4-BE49-F238E27FC236}">
                <a16:creationId xmlns:a16="http://schemas.microsoft.com/office/drawing/2014/main" id="{6101C8EB-2353-8D4B-8233-8501961DCBF4}"/>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2731392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212814" cy="6869707"/>
          </a:xfrm>
          <a:prstGeom prst="rect">
            <a:avLst/>
          </a:prstGeom>
        </p:spPr>
      </p:pic>
      <p:pic>
        <p:nvPicPr>
          <p:cNvPr id="11" name="Kuva 10">
            <a:extLst>
              <a:ext uri="{FF2B5EF4-FFF2-40B4-BE49-F238E27FC236}">
                <a16:creationId xmlns:a16="http://schemas.microsoft.com/office/drawing/2014/main" id="{55C9181F-B06C-BA4B-A974-AC25E8B650A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12815" cy="6846332"/>
          </a:xfrm>
          <a:prstGeom prst="rect">
            <a:avLst/>
          </a:prstGeom>
          <a:ln>
            <a:noFill/>
          </a:ln>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1780287"/>
            <a:ext cx="3783980" cy="2387600"/>
          </a:xfrm>
        </p:spPr>
        <p:txBody>
          <a:bodyPr lIns="0" tIns="0" rIns="0" bIns="0" anchor="b">
            <a:normAutofit/>
          </a:bodyPr>
          <a:lstStyle>
            <a:lvl1pPr algn="l">
              <a:defRPr sz="4200" b="0" i="0" spc="100" baseline="0">
                <a:solidFill>
                  <a:schemeClr val="bg1"/>
                </a:solidFill>
                <a:latin typeface="Maven Pro" pitchFamily="2" charset="77"/>
              </a:defRPr>
            </a:lvl1pPr>
          </a:lstStyle>
          <a:p>
            <a:r>
              <a:rPr lang="fi-FI">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4405754"/>
            <a:ext cx="3783980" cy="734268"/>
          </a:xfrm>
        </p:spPr>
        <p:txBody>
          <a:bodyPr lIns="0" tIns="0" rIns="0" bIns="0" anchor="t" anchorCtr="0">
            <a:noAutofit/>
          </a:bodyPr>
          <a:lstStyle>
            <a:lvl1pPr marL="0" indent="0" algn="l">
              <a:buNone/>
              <a:defRPr lang="fi-FI" sz="1300" i="1" smtClean="0">
                <a:solidFill>
                  <a:schemeClr val="bg1"/>
                </a:solidFill>
                <a:effectLs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effectLst/>
                <a:latin typeface="Work Sans" pitchFamily="2" charset="77"/>
              </a:rPr>
              <a:t>Esittäjän nimi ja päivämäärä xx.xx.2021</a:t>
            </a:r>
          </a:p>
        </p:txBody>
      </p:sp>
      <p:pic>
        <p:nvPicPr>
          <p:cNvPr id="9" name="Kuva 8" descr="Hansel logo">
            <a:extLst>
              <a:ext uri="{FF2B5EF4-FFF2-40B4-BE49-F238E27FC236}">
                <a16:creationId xmlns:a16="http://schemas.microsoft.com/office/drawing/2014/main" id="{EE6CE7AB-02E3-E547-BEC5-10AF2C60C0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10682" y="792756"/>
            <a:ext cx="2309595" cy="667411"/>
          </a:xfrm>
          <a:prstGeom prst="rect">
            <a:avLst/>
          </a:prstGeom>
        </p:spPr>
      </p:pic>
      <p:sp>
        <p:nvSpPr>
          <p:cNvPr id="10" name="Tekstiruutu 9">
            <a:extLst>
              <a:ext uri="{FF2B5EF4-FFF2-40B4-BE49-F238E27FC236}">
                <a16:creationId xmlns:a16="http://schemas.microsoft.com/office/drawing/2014/main" id="{ABD58AF9-8DA3-E144-80C6-E5C831A26A43}"/>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4250448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dia_2">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Kuva 10">
            <a:extLst>
              <a:ext uri="{FF2B5EF4-FFF2-40B4-BE49-F238E27FC236}">
                <a16:creationId xmlns:a16="http://schemas.microsoft.com/office/drawing/2014/main" id="{55C9181F-B06C-BA4B-A974-AC25E8B650A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814" y="-44514"/>
            <a:ext cx="12212815" cy="6846331"/>
          </a:xfrm>
          <a:prstGeom prst="rect">
            <a:avLst/>
          </a:prstGeom>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1780287"/>
            <a:ext cx="3783980" cy="2387600"/>
          </a:xfrm>
        </p:spPr>
        <p:txBody>
          <a:bodyPr lIns="0" tIns="0" rIns="0" bIns="0" anchor="b">
            <a:normAutofit/>
          </a:bodyPr>
          <a:lstStyle>
            <a:lvl1pPr algn="l">
              <a:defRPr sz="4200" b="0" i="0" spc="100" baseline="0">
                <a:solidFill>
                  <a:schemeClr val="bg1"/>
                </a:solidFill>
                <a:latin typeface="Maven Pro" pitchFamily="2" charset="77"/>
              </a:defRPr>
            </a:lvl1pPr>
          </a:lstStyle>
          <a:p>
            <a:r>
              <a:rPr lang="fi-FI">
                <a:effectLst/>
                <a:latin typeface="Maven Pro" pitchFamily="2" charset="77"/>
              </a:rPr>
              <a:t>Lisää pääotsikko</a:t>
            </a:r>
          </a:p>
        </p:txBody>
      </p:sp>
      <p:pic>
        <p:nvPicPr>
          <p:cNvPr id="9" name="Kuva 8" descr="Hansel logo">
            <a:extLst>
              <a:ext uri="{FF2B5EF4-FFF2-40B4-BE49-F238E27FC236}">
                <a16:creationId xmlns:a16="http://schemas.microsoft.com/office/drawing/2014/main" id="{EE6CE7AB-02E3-E547-BEC5-10AF2C60C0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10682" y="792756"/>
            <a:ext cx="2309595" cy="667411"/>
          </a:xfrm>
          <a:prstGeom prst="rect">
            <a:avLst/>
          </a:prstGeom>
        </p:spPr>
      </p:pic>
      <p:sp>
        <p:nvSpPr>
          <p:cNvPr id="15" name="Alaotsikko 2">
            <a:extLst>
              <a:ext uri="{FF2B5EF4-FFF2-40B4-BE49-F238E27FC236}">
                <a16:creationId xmlns:a16="http://schemas.microsoft.com/office/drawing/2014/main" id="{E5FF196C-8272-3F48-AD8E-BFFD1B0802C3}"/>
              </a:ext>
            </a:extLst>
          </p:cNvPr>
          <p:cNvSpPr>
            <a:spLocks noGrp="1"/>
          </p:cNvSpPr>
          <p:nvPr>
            <p:ph type="subTitle" idx="1" hasCustomPrompt="1"/>
          </p:nvPr>
        </p:nvSpPr>
        <p:spPr>
          <a:xfrm>
            <a:off x="910681" y="4405754"/>
            <a:ext cx="3783980" cy="734268"/>
          </a:xfrm>
        </p:spPr>
        <p:txBody>
          <a:bodyPr lIns="0" tIns="0" rIns="0" bIns="0" anchor="t" anchorCtr="0">
            <a:noAutofit/>
          </a:bodyPr>
          <a:lstStyle>
            <a:lvl1pPr marL="0" indent="0" algn="l">
              <a:buNone/>
              <a:defRPr lang="fi-FI" sz="1300" i="1" smtClean="0">
                <a:solidFill>
                  <a:schemeClr val="bg1"/>
                </a:solidFill>
                <a:effectLs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effectLst/>
                <a:latin typeface="Work Sans" pitchFamily="2" charset="77"/>
              </a:rPr>
              <a:t>Esittäjän nimi ja päivämäärä xx.xx.2021</a:t>
            </a:r>
          </a:p>
        </p:txBody>
      </p:sp>
      <p:sp>
        <p:nvSpPr>
          <p:cNvPr id="8" name="Tekstiruutu 7">
            <a:extLst>
              <a:ext uri="{FF2B5EF4-FFF2-40B4-BE49-F238E27FC236}">
                <a16:creationId xmlns:a16="http://schemas.microsoft.com/office/drawing/2014/main" id="{8E03916F-D8E9-EC4E-9F01-C3EFFAE6E612}"/>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1922050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dia_3">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Kuva 10">
            <a:extLst>
              <a:ext uri="{FF2B5EF4-FFF2-40B4-BE49-F238E27FC236}">
                <a16:creationId xmlns:a16="http://schemas.microsoft.com/office/drawing/2014/main" id="{55C9181F-B06C-BA4B-A974-AC25E8B650A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0814" y="-9436"/>
            <a:ext cx="12212815" cy="6846331"/>
          </a:xfrm>
          <a:prstGeom prst="rect">
            <a:avLst/>
          </a:prstGeom>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1780287"/>
            <a:ext cx="3783980" cy="2387600"/>
          </a:xfrm>
        </p:spPr>
        <p:txBody>
          <a:bodyPr lIns="0" tIns="0" rIns="0" bIns="0" anchor="b">
            <a:normAutofit/>
          </a:bodyPr>
          <a:lstStyle>
            <a:lvl1pPr algn="l">
              <a:defRPr sz="4200" b="0" i="0" spc="100" baseline="0">
                <a:solidFill>
                  <a:schemeClr val="bg1"/>
                </a:solidFill>
                <a:latin typeface="Maven Pro" pitchFamily="2" charset="77"/>
              </a:defRPr>
            </a:lvl1pPr>
          </a:lstStyle>
          <a:p>
            <a:r>
              <a:rPr lang="fi-FI">
                <a:effectLst/>
                <a:latin typeface="Maven Pro" pitchFamily="2" charset="77"/>
              </a:rPr>
              <a:t>Lisää pääotsikko</a:t>
            </a:r>
          </a:p>
        </p:txBody>
      </p:sp>
      <p:pic>
        <p:nvPicPr>
          <p:cNvPr id="9" name="Kuva 8" descr="Hansel logo">
            <a:extLst>
              <a:ext uri="{FF2B5EF4-FFF2-40B4-BE49-F238E27FC236}">
                <a16:creationId xmlns:a16="http://schemas.microsoft.com/office/drawing/2014/main" id="{EE6CE7AB-02E3-E547-BEC5-10AF2C60C0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10682" y="792756"/>
            <a:ext cx="2309595" cy="667411"/>
          </a:xfrm>
          <a:prstGeom prst="rect">
            <a:avLst/>
          </a:prstGeom>
        </p:spPr>
      </p:pic>
      <p:sp>
        <p:nvSpPr>
          <p:cNvPr id="15" name="Alaotsikko 2">
            <a:extLst>
              <a:ext uri="{FF2B5EF4-FFF2-40B4-BE49-F238E27FC236}">
                <a16:creationId xmlns:a16="http://schemas.microsoft.com/office/drawing/2014/main" id="{DC8DBD10-C43B-8A4E-A13D-9E19DC78204F}"/>
              </a:ext>
            </a:extLst>
          </p:cNvPr>
          <p:cNvSpPr>
            <a:spLocks noGrp="1"/>
          </p:cNvSpPr>
          <p:nvPr>
            <p:ph type="subTitle" idx="1" hasCustomPrompt="1"/>
          </p:nvPr>
        </p:nvSpPr>
        <p:spPr>
          <a:xfrm>
            <a:off x="910681" y="4405754"/>
            <a:ext cx="3783980" cy="734268"/>
          </a:xfrm>
        </p:spPr>
        <p:txBody>
          <a:bodyPr lIns="0" tIns="0" rIns="0" bIns="0" anchor="t" anchorCtr="0">
            <a:noAutofit/>
          </a:bodyPr>
          <a:lstStyle>
            <a:lvl1pPr marL="0" indent="0" algn="l">
              <a:buNone/>
              <a:defRPr lang="fi-FI" sz="1300" i="1" smtClean="0">
                <a:solidFill>
                  <a:schemeClr val="bg1"/>
                </a:solidFill>
                <a:effectLst/>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effectLst/>
                <a:latin typeface="Work Sans" pitchFamily="2" charset="77"/>
              </a:rPr>
              <a:t>Esittäjän nimi ja päivämäärä xx.xx.2021</a:t>
            </a:r>
          </a:p>
        </p:txBody>
      </p:sp>
      <p:sp>
        <p:nvSpPr>
          <p:cNvPr id="8" name="Tekstiruutu 7">
            <a:extLst>
              <a:ext uri="{FF2B5EF4-FFF2-40B4-BE49-F238E27FC236}">
                <a16:creationId xmlns:a16="http://schemas.microsoft.com/office/drawing/2014/main" id="{80E496B0-C518-EE47-B985-01C05BB5DE53}"/>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699584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Otsikkodia_4">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Suorakulmio 6">
            <a:extLst>
              <a:ext uri="{FF2B5EF4-FFF2-40B4-BE49-F238E27FC236}">
                <a16:creationId xmlns:a16="http://schemas.microsoft.com/office/drawing/2014/main" id="{0D01016F-8C9A-CB42-8113-2C825BE4BF3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2" y="2556454"/>
            <a:ext cx="6853698" cy="1745093"/>
          </a:xfrm>
        </p:spPr>
        <p:txBody>
          <a:bodyPr lIns="0" tIns="0" rIns="0" bIns="0" anchor="ctr" anchorCtr="0">
            <a:normAutofit/>
          </a:bodyPr>
          <a:lstStyle>
            <a:lvl1pPr algn="l">
              <a:defRPr sz="4200" b="0" i="0" spc="100" baseline="0">
                <a:solidFill>
                  <a:schemeClr val="bg1"/>
                </a:solidFill>
                <a:latin typeface="Maven Pro" pitchFamily="2" charset="77"/>
              </a:defRPr>
            </a:lvl1pPr>
          </a:lstStyle>
          <a:p>
            <a:r>
              <a:rPr lang="fi-FI">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5991226"/>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0682" y="730443"/>
            <a:ext cx="2309595" cy="667411"/>
          </a:xfrm>
          <a:prstGeom prst="rect">
            <a:avLst/>
          </a:prstGeom>
        </p:spPr>
      </p:pic>
      <p:sp>
        <p:nvSpPr>
          <p:cNvPr id="8" name="Tekstiruutu 7">
            <a:extLst>
              <a:ext uri="{FF2B5EF4-FFF2-40B4-BE49-F238E27FC236}">
                <a16:creationId xmlns:a16="http://schemas.microsoft.com/office/drawing/2014/main" id="{E24E6B75-FBC0-F34E-A9D4-0717BAD25709}"/>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739595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Otsikkodia_5">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B2A1CD50-70E1-8444-86A1-43C0994D201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2" y="2556454"/>
            <a:ext cx="6853698" cy="1745093"/>
          </a:xfrm>
        </p:spPr>
        <p:txBody>
          <a:bodyPr lIns="0" tIns="0" rIns="0" bIns="0" anchor="ctr" anchorCtr="0">
            <a:normAutofit/>
          </a:bodyPr>
          <a:lstStyle>
            <a:lvl1pPr algn="l">
              <a:defRPr sz="4200" b="0" i="0" spc="100" baseline="0">
                <a:solidFill>
                  <a:schemeClr val="bg1"/>
                </a:solidFill>
                <a:latin typeface="Maven Pro" pitchFamily="2" charset="77"/>
              </a:defRPr>
            </a:lvl1pPr>
          </a:lstStyle>
          <a:p>
            <a:r>
              <a:rPr lang="fi-FI">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5991226"/>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0682" y="730443"/>
            <a:ext cx="2309595" cy="667411"/>
          </a:xfrm>
          <a:prstGeom prst="rect">
            <a:avLst/>
          </a:prstGeom>
        </p:spPr>
      </p:pic>
      <p:sp>
        <p:nvSpPr>
          <p:cNvPr id="8" name="Tekstiruutu 7">
            <a:extLst>
              <a:ext uri="{FF2B5EF4-FFF2-40B4-BE49-F238E27FC236}">
                <a16:creationId xmlns:a16="http://schemas.microsoft.com/office/drawing/2014/main" id="{A5B7D9AE-B0A7-6148-94DA-0E17F9C3E6C4}"/>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32614901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Otsikkodia_6">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B2A1CD50-70E1-8444-86A1-43C0994D201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2" y="2556454"/>
            <a:ext cx="6853698" cy="1745093"/>
          </a:xfrm>
        </p:spPr>
        <p:txBody>
          <a:bodyPr lIns="0" tIns="0" rIns="0" bIns="0" anchor="ctr" anchorCtr="0">
            <a:normAutofit/>
          </a:bodyPr>
          <a:lstStyle>
            <a:lvl1pPr algn="l">
              <a:defRPr sz="4200" b="0" i="0" spc="100" baseline="0">
                <a:solidFill>
                  <a:schemeClr val="bg1"/>
                </a:solidFill>
                <a:latin typeface="Maven Pro" pitchFamily="2" charset="77"/>
              </a:defRPr>
            </a:lvl1pPr>
          </a:lstStyle>
          <a:p>
            <a:r>
              <a:rPr lang="fi-FI">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5991226"/>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0682" y="730443"/>
            <a:ext cx="2309595" cy="667411"/>
          </a:xfrm>
          <a:prstGeom prst="rect">
            <a:avLst/>
          </a:prstGeom>
        </p:spPr>
      </p:pic>
      <p:sp>
        <p:nvSpPr>
          <p:cNvPr id="8" name="Tekstiruutu 7">
            <a:extLst>
              <a:ext uri="{FF2B5EF4-FFF2-40B4-BE49-F238E27FC236}">
                <a16:creationId xmlns:a16="http://schemas.microsoft.com/office/drawing/2014/main" id="{38051666-25AB-CD46-AE7D-7B0A21835078}"/>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268533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_7">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B2A1CD50-70E1-8444-86A1-43C0994D201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2" y="2556454"/>
            <a:ext cx="6853698" cy="1745093"/>
          </a:xfrm>
        </p:spPr>
        <p:txBody>
          <a:bodyPr lIns="0" tIns="0" rIns="0" bIns="0" anchor="ctr" anchorCtr="0">
            <a:normAutofit/>
          </a:bodyPr>
          <a:lstStyle>
            <a:lvl1pPr algn="l">
              <a:defRPr sz="4200" b="0" i="0" spc="100" baseline="0">
                <a:solidFill>
                  <a:schemeClr val="bg1"/>
                </a:solidFill>
                <a:latin typeface="Maven Pro" pitchFamily="2" charset="77"/>
              </a:defRPr>
            </a:lvl1pPr>
          </a:lstStyle>
          <a:p>
            <a:r>
              <a:rPr lang="fi-FI">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5991226"/>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0682" y="730443"/>
            <a:ext cx="2309595" cy="667411"/>
          </a:xfrm>
          <a:prstGeom prst="rect">
            <a:avLst/>
          </a:prstGeom>
        </p:spPr>
      </p:pic>
      <p:sp>
        <p:nvSpPr>
          <p:cNvPr id="8" name="Tekstiruutu 7">
            <a:extLst>
              <a:ext uri="{FF2B5EF4-FFF2-40B4-BE49-F238E27FC236}">
                <a16:creationId xmlns:a16="http://schemas.microsoft.com/office/drawing/2014/main" id="{8B5C8F4D-4794-1345-A08B-AD07BD74092A}"/>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224321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Otsikkodia_8">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55B57737-CBF0-6840-B824-73E6FB3F91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
            <a:ext cx="12150512" cy="6834663"/>
          </a:xfrm>
          <a:prstGeom prst="rect">
            <a:avLst/>
          </a:prstGeom>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6747665" y="2378585"/>
            <a:ext cx="5099779" cy="2077492"/>
          </a:xfrm>
        </p:spPr>
        <p:txBody>
          <a:bodyPr lIns="0" tIns="0" rIns="0" bIns="0" anchor="t" anchorCtr="0">
            <a:normAutofit/>
          </a:bodyPr>
          <a:lstStyle>
            <a:lvl1pPr algn="l">
              <a:defRPr sz="5000" b="0" i="0" spc="70" baseline="0">
                <a:solidFill>
                  <a:schemeClr val="tx2"/>
                </a:solidFill>
                <a:latin typeface="Maven Pro" pitchFamily="2" charset="77"/>
              </a:defRPr>
            </a:lvl1pPr>
          </a:lstStyle>
          <a:p>
            <a:r>
              <a:rPr lang="fi-FI">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6747664" y="5991226"/>
            <a:ext cx="3783980" cy="365125"/>
          </a:xfrm>
        </p:spPr>
        <p:txBody>
          <a:bodyPr lIns="0" tIns="0" rIns="0" bIns="0" anchor="t" anchorCtr="0">
            <a:noAutofit/>
          </a:bodyPr>
          <a:lstStyle>
            <a:lvl1pPr marL="0" indent="0" algn="l">
              <a:buNone/>
              <a:defRPr lang="fi-FI" sz="1300" i="1" smtClean="0">
                <a:solidFill>
                  <a:schemeClr val="tx2"/>
                </a:solidFill>
                <a:effectLst/>
                <a:latin typeface="Work Sans" pitchFamily="2" charset="77"/>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6776" y="2620211"/>
            <a:ext cx="2999583" cy="866799"/>
          </a:xfrm>
          <a:prstGeom prst="rect">
            <a:avLst/>
          </a:prstGeom>
        </p:spPr>
      </p:pic>
      <p:sp>
        <p:nvSpPr>
          <p:cNvPr id="7" name="Tekstiruutu 6">
            <a:extLst>
              <a:ext uri="{FF2B5EF4-FFF2-40B4-BE49-F238E27FC236}">
                <a16:creationId xmlns:a16="http://schemas.microsoft.com/office/drawing/2014/main" id="{60F10DF3-7593-764D-96FB-BD97531EE25F}"/>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303154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_3">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Kuva 3">
            <a:extLst>
              <a:ext uri="{FF2B5EF4-FFF2-40B4-BE49-F238E27FC236}">
                <a16:creationId xmlns:a16="http://schemas.microsoft.com/office/drawing/2014/main" id="{6AB7F822-32AB-44A4-AB7E-133991A4DD5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 b="-3138"/>
          <a:stretch/>
        </p:blipFill>
        <p:spPr>
          <a:xfrm>
            <a:off x="-1763" y="0"/>
            <a:ext cx="9641063" cy="7061200"/>
          </a:xfrm>
          <a:prstGeom prst="rect">
            <a:avLst/>
          </a:prstGeom>
          <a:ln>
            <a:noFill/>
          </a:ln>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1780287"/>
            <a:ext cx="3783980" cy="2387600"/>
          </a:xfrm>
        </p:spPr>
        <p:txBody>
          <a:bodyPr lIns="0" tIns="0" rIns="0" bIns="0" anchor="b">
            <a:normAutofit/>
          </a:bodyPr>
          <a:lstStyle>
            <a:lvl1pPr algn="l">
              <a:defRPr sz="4200" b="0" i="0" spc="100" baseline="0">
                <a:solidFill>
                  <a:schemeClr val="bg1"/>
                </a:solidFill>
                <a:latin typeface="Maven Pro" pitchFamily="2" charset="77"/>
              </a:defRPr>
            </a:lvl1pPr>
          </a:lstStyle>
          <a:p>
            <a:r>
              <a:rPr lang="fi-FI" dirty="0">
                <a:effectLst/>
                <a:latin typeface="Maven Pro" pitchFamily="2" charset="77"/>
              </a:rPr>
              <a:t>Lisää pääotsikko</a:t>
            </a:r>
          </a:p>
        </p:txBody>
      </p:sp>
      <p:pic>
        <p:nvPicPr>
          <p:cNvPr id="9" name="Kuva 8" descr="Hansel logo">
            <a:extLst>
              <a:ext uri="{FF2B5EF4-FFF2-40B4-BE49-F238E27FC236}">
                <a16:creationId xmlns:a16="http://schemas.microsoft.com/office/drawing/2014/main" id="{EE6CE7AB-02E3-E547-BEC5-10AF2C60C0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10681" y="792755"/>
            <a:ext cx="2309595" cy="667411"/>
          </a:xfrm>
          <a:prstGeom prst="rect">
            <a:avLst/>
          </a:prstGeom>
        </p:spPr>
      </p:pic>
      <p:sp>
        <p:nvSpPr>
          <p:cNvPr id="15" name="Alaotsikko 2">
            <a:extLst>
              <a:ext uri="{FF2B5EF4-FFF2-40B4-BE49-F238E27FC236}">
                <a16:creationId xmlns:a16="http://schemas.microsoft.com/office/drawing/2014/main" id="{DC8DBD10-C43B-8A4E-A13D-9E19DC78204F}"/>
              </a:ext>
            </a:extLst>
          </p:cNvPr>
          <p:cNvSpPr>
            <a:spLocks noGrp="1"/>
          </p:cNvSpPr>
          <p:nvPr>
            <p:ph type="subTitle" idx="1" hasCustomPrompt="1"/>
          </p:nvPr>
        </p:nvSpPr>
        <p:spPr>
          <a:xfrm>
            <a:off x="910681" y="4405754"/>
            <a:ext cx="3783980" cy="734268"/>
          </a:xfrm>
        </p:spPr>
        <p:txBody>
          <a:bodyPr lIns="0" tIns="0" rIns="0" bIns="0" anchor="t" anchorCtr="0">
            <a:noAutofit/>
          </a:bodyPr>
          <a:lstStyle>
            <a:lvl1pPr marL="0" indent="0" algn="l">
              <a:buNone/>
              <a:defRPr lang="fi-FI" sz="1300" i="1" smtClean="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effectLst/>
                <a:latin typeface="Work Sans" pitchFamily="2" charset="77"/>
              </a:rPr>
              <a:t>Esittäjän nimi ja päivämäärä xx.xx.2021</a:t>
            </a:r>
          </a:p>
        </p:txBody>
      </p:sp>
      <p:sp>
        <p:nvSpPr>
          <p:cNvPr id="8" name="Tekstiruutu 7">
            <a:extLst>
              <a:ext uri="{FF2B5EF4-FFF2-40B4-BE49-F238E27FC236}">
                <a16:creationId xmlns:a16="http://schemas.microsoft.com/office/drawing/2014/main" id="{80E496B0-C518-EE47-B985-01C05BB5DE53}"/>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41131292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Otsikkodia_9">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pic>
        <p:nvPicPr>
          <p:cNvPr id="12" name="Kuva 11">
            <a:extLst>
              <a:ext uri="{FF2B5EF4-FFF2-40B4-BE49-F238E27FC236}">
                <a16:creationId xmlns:a16="http://schemas.microsoft.com/office/drawing/2014/main" id="{55B57737-CBF0-6840-B824-73E6FB3F91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1669"/>
            <a:ext cx="12191999" cy="6834663"/>
          </a:xfrm>
          <a:prstGeom prst="rect">
            <a:avLst/>
          </a:prstGeom>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1226" y="2390253"/>
            <a:ext cx="5863389" cy="2077492"/>
          </a:xfrm>
        </p:spPr>
        <p:txBody>
          <a:bodyPr lIns="0" tIns="0" rIns="0" bIns="0" anchor="t" anchorCtr="0">
            <a:normAutofit/>
          </a:bodyPr>
          <a:lstStyle>
            <a:lvl1pPr algn="l">
              <a:defRPr sz="5000" b="0" i="0" spc="70" baseline="0">
                <a:solidFill>
                  <a:schemeClr val="bg1"/>
                </a:solidFill>
                <a:latin typeface="Maven Pro" pitchFamily="2" charset="77"/>
              </a:defRPr>
            </a:lvl1pPr>
          </a:lstStyle>
          <a:p>
            <a:r>
              <a:rPr lang="fi-FI">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46775" y="5991226"/>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fi-FI">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80336" y="2645102"/>
            <a:ext cx="2999583" cy="866799"/>
          </a:xfrm>
          <a:prstGeom prst="rect">
            <a:avLst/>
          </a:prstGeom>
        </p:spPr>
      </p:pic>
      <p:sp>
        <p:nvSpPr>
          <p:cNvPr id="8" name="Tekstiruutu 7">
            <a:extLst>
              <a:ext uri="{FF2B5EF4-FFF2-40B4-BE49-F238E27FC236}">
                <a16:creationId xmlns:a16="http://schemas.microsoft.com/office/drawing/2014/main" id="{BE9466AA-9ED9-B842-9EC9-EFD9C6EB066F}"/>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2437560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1516125" y="2395697"/>
            <a:ext cx="9159751" cy="2077492"/>
          </a:xfrm>
        </p:spPr>
        <p:txBody>
          <a:bodyPr lIns="0" tIns="0" rIns="0" bIns="0" anchor="ctr" anchorCtr="0">
            <a:normAutofit/>
          </a:bodyPr>
          <a:lstStyle>
            <a:lvl1pPr algn="ctr">
              <a:defRPr sz="5000" b="0" i="0" spc="70" baseline="0">
                <a:solidFill>
                  <a:schemeClr val="bg1"/>
                </a:solidFill>
                <a:latin typeface="Maven Pro" pitchFamily="2" charset="77"/>
              </a:defRPr>
            </a:lvl1pPr>
          </a:lstStyle>
          <a:p>
            <a:r>
              <a:rPr lang="fi-FI">
                <a:effectLst/>
                <a:latin typeface="Maven Pro" pitchFamily="2" charset="77"/>
              </a:rPr>
              <a:t>Lisää väliotsikko</a:t>
            </a:r>
          </a:p>
        </p:txBody>
      </p:sp>
      <p:sp>
        <p:nvSpPr>
          <p:cNvPr id="3" name="Päivämäärän paikkamerkki 2">
            <a:extLst>
              <a:ext uri="{FF2B5EF4-FFF2-40B4-BE49-F238E27FC236}">
                <a16:creationId xmlns:a16="http://schemas.microsoft.com/office/drawing/2014/main" id="{C9FF9B49-6325-B84F-B63D-44E319800AC5}"/>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04D08274-BF41-3B4B-AFE5-1016FB2E2ED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0699F71-3D62-4348-A5F6-68B19D42B0F2}"/>
              </a:ext>
            </a:extLst>
          </p:cNvPr>
          <p:cNvSpPr>
            <a:spLocks noGrp="1"/>
          </p:cNvSpPr>
          <p:nvPr>
            <p:ph type="sldNum" sz="quarter" idx="12"/>
          </p:nvPr>
        </p:nvSpPr>
        <p:spPr/>
        <p:txBody>
          <a:bodyPr/>
          <a:lstStyle>
            <a:lvl1pPr>
              <a:defRPr>
                <a:solidFill>
                  <a:schemeClr val="bg1"/>
                </a:solidFill>
              </a:defRPr>
            </a:lvl1pPr>
          </a:lstStyle>
          <a:p>
            <a:fld id="{4AF5D7F5-FA1F-4B70-8D0C-78571F9A5A41}" type="slidenum">
              <a:rPr lang="fi-FI" smtClean="0"/>
              <a:pPr/>
              <a:t>‹#›</a:t>
            </a:fld>
            <a:endParaRPr lang="fi-FI"/>
          </a:p>
        </p:txBody>
      </p:sp>
      <p:sp>
        <p:nvSpPr>
          <p:cNvPr id="8" name="Tekstiruutu 7">
            <a:extLst>
              <a:ext uri="{FF2B5EF4-FFF2-40B4-BE49-F238E27FC236}">
                <a16:creationId xmlns:a16="http://schemas.microsoft.com/office/drawing/2014/main" id="{D7D923AB-7639-3D43-9FAE-89A970A28099}"/>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1364476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_2">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1516125" y="2395697"/>
            <a:ext cx="9159751" cy="2077492"/>
          </a:xfrm>
        </p:spPr>
        <p:txBody>
          <a:bodyPr lIns="0" tIns="0" rIns="0" bIns="0" anchor="ctr" anchorCtr="0">
            <a:normAutofit/>
          </a:bodyPr>
          <a:lstStyle>
            <a:lvl1pPr algn="ctr">
              <a:defRPr sz="5000" b="0" i="0" spc="70" baseline="0">
                <a:solidFill>
                  <a:schemeClr val="bg1"/>
                </a:solidFill>
                <a:latin typeface="Maven Pro" pitchFamily="2" charset="77"/>
              </a:defRPr>
            </a:lvl1pPr>
          </a:lstStyle>
          <a:p>
            <a:r>
              <a:rPr lang="fi-FI">
                <a:effectLst/>
                <a:latin typeface="Maven Pro" pitchFamily="2" charset="77"/>
              </a:rPr>
              <a:t>Lisää väliotsikko</a:t>
            </a:r>
          </a:p>
        </p:txBody>
      </p:sp>
      <p:sp>
        <p:nvSpPr>
          <p:cNvPr id="3" name="Päivämäärän paikkamerkki 2">
            <a:extLst>
              <a:ext uri="{FF2B5EF4-FFF2-40B4-BE49-F238E27FC236}">
                <a16:creationId xmlns:a16="http://schemas.microsoft.com/office/drawing/2014/main" id="{7ACF044E-801C-E448-8CA9-E9EFFC7CD697}"/>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EFAC8A9B-38EE-714C-94FB-0133E1E2431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6194FC8-22C4-E849-8222-0D9C82231750}"/>
              </a:ext>
            </a:extLst>
          </p:cNvPr>
          <p:cNvSpPr>
            <a:spLocks noGrp="1"/>
          </p:cNvSpPr>
          <p:nvPr>
            <p:ph type="sldNum" sz="quarter" idx="12"/>
          </p:nvPr>
        </p:nvSpPr>
        <p:spPr/>
        <p:txBody>
          <a:bodyPr/>
          <a:lstStyle>
            <a:lvl1pPr>
              <a:defRPr>
                <a:solidFill>
                  <a:schemeClr val="bg1"/>
                </a:solidFill>
              </a:defRPr>
            </a:lvl1pPr>
          </a:lstStyle>
          <a:p>
            <a:fld id="{4AF5D7F5-FA1F-4B70-8D0C-78571F9A5A41}" type="slidenum">
              <a:rPr lang="fi-FI" smtClean="0"/>
              <a:pPr/>
              <a:t>‹#›</a:t>
            </a:fld>
            <a:endParaRPr lang="fi-FI"/>
          </a:p>
        </p:txBody>
      </p:sp>
      <p:sp>
        <p:nvSpPr>
          <p:cNvPr id="8" name="Tekstiruutu 7">
            <a:extLst>
              <a:ext uri="{FF2B5EF4-FFF2-40B4-BE49-F238E27FC236}">
                <a16:creationId xmlns:a16="http://schemas.microsoft.com/office/drawing/2014/main" id="{6E244205-9225-5A46-A3E7-5023A02BB569}"/>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4095643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_3_kuv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A4E9153F-884A-7C4B-B38E-F5918F7009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1516125" y="2395697"/>
            <a:ext cx="9159751" cy="2077492"/>
          </a:xfrm>
        </p:spPr>
        <p:txBody>
          <a:bodyPr lIns="0" tIns="0" rIns="0" bIns="0" anchor="ctr" anchorCtr="0">
            <a:normAutofit/>
          </a:bodyPr>
          <a:lstStyle>
            <a:lvl1pPr algn="ctr">
              <a:defRPr sz="5000" b="0" i="0" spc="70" baseline="0">
                <a:solidFill>
                  <a:schemeClr val="bg1"/>
                </a:solidFill>
                <a:latin typeface="Maven Pro" pitchFamily="2" charset="77"/>
              </a:defRPr>
            </a:lvl1pPr>
          </a:lstStyle>
          <a:p>
            <a:r>
              <a:rPr lang="fi-FI">
                <a:effectLst/>
                <a:latin typeface="Maven Pro" pitchFamily="2" charset="77"/>
              </a:rPr>
              <a:t>Lisää väliotsikko</a:t>
            </a:r>
          </a:p>
        </p:txBody>
      </p:sp>
      <p:sp>
        <p:nvSpPr>
          <p:cNvPr id="3" name="Päivämäärän paikkamerkki 2">
            <a:extLst>
              <a:ext uri="{FF2B5EF4-FFF2-40B4-BE49-F238E27FC236}">
                <a16:creationId xmlns:a16="http://schemas.microsoft.com/office/drawing/2014/main" id="{B3B4BD61-90C2-A045-80E7-FBAE21D0021F}"/>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DA86F000-19ED-AD41-8D4E-A6C82EC6E79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F2714DE-A581-B547-BC66-FD724E4C8E37}"/>
              </a:ext>
            </a:extLst>
          </p:cNvPr>
          <p:cNvSpPr>
            <a:spLocks noGrp="1"/>
          </p:cNvSpPr>
          <p:nvPr>
            <p:ph type="sldNum" sz="quarter" idx="12"/>
          </p:nvPr>
        </p:nvSpPr>
        <p:spPr/>
        <p:txBody>
          <a:bodyPr/>
          <a:lstStyle>
            <a:lvl1pPr>
              <a:defRPr>
                <a:solidFill>
                  <a:schemeClr val="bg1"/>
                </a:solidFill>
              </a:defRPr>
            </a:lvl1pPr>
          </a:lstStyle>
          <a:p>
            <a:fld id="{4AF5D7F5-FA1F-4B70-8D0C-78571F9A5A41}" type="slidenum">
              <a:rPr lang="fi-FI" smtClean="0"/>
              <a:pPr/>
              <a:t>‹#›</a:t>
            </a:fld>
            <a:endParaRPr lang="fi-FI"/>
          </a:p>
        </p:txBody>
      </p:sp>
      <p:sp>
        <p:nvSpPr>
          <p:cNvPr id="9" name="Tekstiruutu 8">
            <a:extLst>
              <a:ext uri="{FF2B5EF4-FFF2-40B4-BE49-F238E27FC236}">
                <a16:creationId xmlns:a16="http://schemas.microsoft.com/office/drawing/2014/main" id="{C2EB4E0A-831B-3E4D-A996-DDDCF36A6359}"/>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21191411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_4_kuv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35B35964-D0FA-784B-B7AB-53C0CBD45E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1516125" y="2395697"/>
            <a:ext cx="9159751" cy="2077492"/>
          </a:xfrm>
        </p:spPr>
        <p:txBody>
          <a:bodyPr lIns="0" tIns="0" rIns="0" bIns="0" anchor="ctr" anchorCtr="0">
            <a:normAutofit/>
          </a:bodyPr>
          <a:lstStyle>
            <a:lvl1pPr algn="ctr">
              <a:defRPr sz="5000" b="0" i="0" spc="70" baseline="0">
                <a:solidFill>
                  <a:schemeClr val="bg1"/>
                </a:solidFill>
                <a:latin typeface="Maven Pro" pitchFamily="2" charset="77"/>
              </a:defRPr>
            </a:lvl1pPr>
          </a:lstStyle>
          <a:p>
            <a:r>
              <a:rPr lang="fi-FI">
                <a:effectLst/>
                <a:latin typeface="Maven Pro" pitchFamily="2" charset="77"/>
              </a:rPr>
              <a:t>Lisää väliotsikko</a:t>
            </a:r>
          </a:p>
        </p:txBody>
      </p:sp>
      <p:sp>
        <p:nvSpPr>
          <p:cNvPr id="3" name="Päivämäärän paikkamerkki 2">
            <a:extLst>
              <a:ext uri="{FF2B5EF4-FFF2-40B4-BE49-F238E27FC236}">
                <a16:creationId xmlns:a16="http://schemas.microsoft.com/office/drawing/2014/main" id="{6686746A-38E9-184C-B93D-439ED0895174}"/>
              </a:ext>
            </a:extLst>
          </p:cNvPr>
          <p:cNvSpPr>
            <a:spLocks noGrp="1"/>
          </p:cNvSpPr>
          <p:nvPr>
            <p:ph type="dt" sz="half" idx="10"/>
          </p:nvPr>
        </p:nvSpPr>
        <p:spPr/>
        <p:txBody>
          <a:bodyPr/>
          <a:lstStyle/>
          <a:p>
            <a:endParaRPr lang="fi-FI"/>
          </a:p>
        </p:txBody>
      </p:sp>
      <p:sp>
        <p:nvSpPr>
          <p:cNvPr id="4" name="Alatunnisteen paikkamerkki 3">
            <a:extLst>
              <a:ext uri="{FF2B5EF4-FFF2-40B4-BE49-F238E27FC236}">
                <a16:creationId xmlns:a16="http://schemas.microsoft.com/office/drawing/2014/main" id="{CCBBFF82-F034-344D-98CF-705C44D58939}"/>
              </a:ext>
            </a:extLst>
          </p:cNvPr>
          <p:cNvSpPr>
            <a:spLocks noGrp="1"/>
          </p:cNvSpPr>
          <p:nvPr>
            <p:ph type="ftr" sz="quarter" idx="11"/>
          </p:nvPr>
        </p:nvSpPr>
        <p:spPr>
          <a:xfrm>
            <a:off x="4038600" y="6422537"/>
            <a:ext cx="4114800" cy="365125"/>
          </a:xfrm>
        </p:spPr>
        <p:txBody>
          <a:bodyPr/>
          <a:lstStyle/>
          <a:p>
            <a:endParaRPr lang="fi-FI"/>
          </a:p>
        </p:txBody>
      </p:sp>
      <p:sp>
        <p:nvSpPr>
          <p:cNvPr id="5" name="Dian numeron paikkamerkki 4">
            <a:extLst>
              <a:ext uri="{FF2B5EF4-FFF2-40B4-BE49-F238E27FC236}">
                <a16:creationId xmlns:a16="http://schemas.microsoft.com/office/drawing/2014/main" id="{B7922B89-03FF-D747-9058-31FD661AADE8}"/>
              </a:ext>
            </a:extLst>
          </p:cNvPr>
          <p:cNvSpPr>
            <a:spLocks noGrp="1"/>
          </p:cNvSpPr>
          <p:nvPr>
            <p:ph type="sldNum" sz="quarter" idx="12"/>
          </p:nvPr>
        </p:nvSpPr>
        <p:spPr/>
        <p:txBody>
          <a:bodyPr/>
          <a:lstStyle>
            <a:lvl1pPr>
              <a:defRPr>
                <a:solidFill>
                  <a:schemeClr val="bg1"/>
                </a:solidFill>
              </a:defRPr>
            </a:lvl1pPr>
          </a:lstStyle>
          <a:p>
            <a:fld id="{4AF5D7F5-FA1F-4B70-8D0C-78571F9A5A41}" type="slidenum">
              <a:rPr lang="fi-FI" smtClean="0"/>
              <a:pPr/>
              <a:t>‹#›</a:t>
            </a:fld>
            <a:endParaRPr lang="fi-FI"/>
          </a:p>
        </p:txBody>
      </p:sp>
      <p:sp>
        <p:nvSpPr>
          <p:cNvPr id="9" name="Tekstiruutu 8">
            <a:extLst>
              <a:ext uri="{FF2B5EF4-FFF2-40B4-BE49-F238E27FC236}">
                <a16:creationId xmlns:a16="http://schemas.microsoft.com/office/drawing/2014/main" id="{1E59B9C5-73E0-A244-82DD-A8446EB6CE9F}"/>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bg1"/>
                </a:solidFill>
                <a:effectLst/>
                <a:latin typeface="Work Sans Medium" pitchFamily="2" charset="77"/>
                <a:ea typeface="+mn-ea"/>
                <a:cs typeface="+mn-cs"/>
              </a:rPr>
              <a:t>Copyright </a:t>
            </a:r>
            <a:r>
              <a:rPr lang="fi-FI" sz="650" b="0" i="0" kern="1200" err="1">
                <a:solidFill>
                  <a:schemeClr val="bg1"/>
                </a:solidFill>
                <a:effectLst/>
                <a:latin typeface="Work Sans Medium" pitchFamily="2" charset="77"/>
                <a:ea typeface="+mn-ea"/>
                <a:cs typeface="+mn-cs"/>
              </a:rPr>
              <a:t>Hansel</a:t>
            </a:r>
            <a:r>
              <a:rPr lang="fi-FI" sz="650" b="0" i="0" kern="120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1856620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15" name="Kuvan paikkamerkki 2">
            <a:extLst>
              <a:ext uri="{FF2B5EF4-FFF2-40B4-BE49-F238E27FC236}">
                <a16:creationId xmlns:a16="http://schemas.microsoft.com/office/drawing/2014/main" id="{DA45131C-7A29-364A-B280-8CC54A81E7A4}"/>
              </a:ext>
              <a:ext uri="{C183D7F6-B498-43B3-948B-1728B52AA6E4}">
                <adec:decorative xmlns:adec="http://schemas.microsoft.com/office/drawing/2017/decorative" val="1"/>
              </a:ext>
            </a:extLst>
          </p:cNvPr>
          <p:cNvSpPr>
            <a:spLocks noGrp="1"/>
          </p:cNvSpPr>
          <p:nvPr>
            <p:ph type="pic" idx="14" hasCustomPrompt="1"/>
          </p:nvPr>
        </p:nvSpPr>
        <p:spPr>
          <a:xfrm>
            <a:off x="226742" y="193118"/>
            <a:ext cx="672790" cy="673529"/>
          </a:xfrm>
        </p:spPr>
        <p:txBody>
          <a:bodyPr>
            <a:normAutofit/>
          </a:bodyPr>
          <a:lstStyle>
            <a:lvl1pPr marL="0" indent="0">
              <a:buNone/>
              <a:defRPr sz="1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fi-FI"/>
              <a:t>IKONI</a:t>
            </a:r>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2506663"/>
            <a:ext cx="10515600" cy="3447147"/>
          </a:xfrm>
        </p:spPr>
        <p:txBody>
          <a:bodyPr lIns="36000"/>
          <a:lstStyle>
            <a:lvl1pPr>
              <a:lnSpc>
                <a:spcPct val="110000"/>
              </a:lnSpc>
              <a:defRPr/>
            </a:lvl1pPr>
            <a:lvl2pPr marL="540027">
              <a:lnSpc>
                <a:spcPct val="110000"/>
              </a:lnSpc>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3" name="Tekstiruutu 12">
            <a:extLst>
              <a:ext uri="{FF2B5EF4-FFF2-40B4-BE49-F238E27FC236}">
                <a16:creationId xmlns:a16="http://schemas.microsoft.com/office/drawing/2014/main" id="{E6CAE0D1-1810-7848-B585-56B04019F9E0}"/>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6" y="971465"/>
            <a:ext cx="10515600" cy="1325563"/>
          </a:xfrm>
        </p:spPr>
        <p:txBody>
          <a:bodyPr lIns="0" tIns="0" rIns="0" bIns="0" anchor="b" anchorCtr="0">
            <a:noAutofit/>
          </a:bodyPr>
          <a:lstStyle>
            <a:lvl1pPr>
              <a:defRPr sz="4000" spc="0" baseline="0">
                <a:solidFill>
                  <a:schemeClr val="accent5"/>
                </a:solidFill>
              </a:defRPr>
            </a:lvl1pPr>
          </a:lstStyle>
          <a:p>
            <a:r>
              <a:rPr lang="fi-FI"/>
              <a:t>Muokkaa ots. perustyyl. napsautt.</a:t>
            </a:r>
          </a:p>
        </p:txBody>
      </p:sp>
      <p:pic>
        <p:nvPicPr>
          <p:cNvPr id="12" name="Kuva 11">
            <a:extLst>
              <a:ext uri="{FF2B5EF4-FFF2-40B4-BE49-F238E27FC236}">
                <a16:creationId xmlns:a16="http://schemas.microsoft.com/office/drawing/2014/main" id="{CAEC18B8-1B8C-6F4E-B6E1-E74C66434F1C}"/>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3524516703"/>
      </p:ext>
    </p:extLst>
  </p:cSld>
  <p:clrMapOvr>
    <a:masterClrMapping/>
  </p:clrMapOvr>
  <p:extLst>
    <p:ext uri="{DCECCB84-F9BA-43D5-87BE-67443E8EF086}">
      <p15:sldGuideLst xmlns:p15="http://schemas.microsoft.com/office/powerpoint/2012/main">
        <p15:guide id="1" orient="horz" pos="2160">
          <p15:clr>
            <a:srgbClr val="FBAE40"/>
          </p15:clr>
        </p15:guide>
        <p15:guide id="3" pos="663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_asettelu_2_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4165" y="914400"/>
            <a:ext cx="9559636" cy="727586"/>
          </a:xfrm>
        </p:spPr>
        <p:txBody>
          <a:bodyPr lIns="0" tIns="0" rIns="0" bIns="0" anchor="b" anchorCtr="0">
            <a:noAutofit/>
          </a:bodyPr>
          <a:lstStyle>
            <a:lvl1pPr>
              <a:defRPr sz="4000" spc="0" baseline="0">
                <a:solidFill>
                  <a:schemeClr val="accent5"/>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4165" y="1880156"/>
            <a:ext cx="9559636" cy="4129931"/>
          </a:xfrm>
        </p:spPr>
        <p:txBody>
          <a:bodyPr lIns="36000" numCol="2" spcCol="360000"/>
          <a:lstStyle>
            <a:lvl1pPr>
              <a:lnSpc>
                <a:spcPct val="110000"/>
              </a:lnSpc>
              <a:defRPr/>
            </a:lvl1pPr>
            <a:lvl2pPr marL="540027">
              <a:lnSpc>
                <a:spcPct val="110000"/>
              </a:lnSpc>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03434518-6FAF-3440-BCD1-55D4872F4A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Tekstiruutu 15">
            <a:extLst>
              <a:ext uri="{FF2B5EF4-FFF2-40B4-BE49-F238E27FC236}">
                <a16:creationId xmlns:a16="http://schemas.microsoft.com/office/drawing/2014/main" id="{FAA64360-1BEB-F147-86B5-7F4489D9321F}"/>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C612A7D8-DF25-F643-BD35-5FA96E4B6E6E}"/>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
        <p:nvSpPr>
          <p:cNvPr id="12" name="Tekstin paikkamerkki 2">
            <a:extLst>
              <a:ext uri="{FF2B5EF4-FFF2-40B4-BE49-F238E27FC236}">
                <a16:creationId xmlns:a16="http://schemas.microsoft.com/office/drawing/2014/main" id="{95CF88AF-341D-1C4E-9DCF-EFBA4C150AF9}"/>
              </a:ext>
            </a:extLst>
          </p:cNvPr>
          <p:cNvSpPr>
            <a:spLocks noGrp="1"/>
          </p:cNvSpPr>
          <p:nvPr>
            <p:ph type="body" idx="14" hasCustomPrompt="1"/>
          </p:nvPr>
        </p:nvSpPr>
        <p:spPr>
          <a:xfrm>
            <a:off x="924166" y="499086"/>
            <a:ext cx="725959" cy="395165"/>
          </a:xfrm>
        </p:spPr>
        <p:txBody>
          <a:bodyPr anchor="b"/>
          <a:lstStyle>
            <a:lvl1pPr marL="0" indent="0">
              <a:buNone/>
              <a:defRPr sz="2400" b="0" i="0">
                <a:latin typeface="Maven Pro Medium" pitchFamily="2" charset="77"/>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fi-FI"/>
              <a:t>1/3</a:t>
            </a:r>
          </a:p>
        </p:txBody>
      </p:sp>
    </p:spTree>
    <p:extLst>
      <p:ext uri="{BB962C8B-B14F-4D97-AF65-F5344CB8AC3E}">
        <p14:creationId xmlns:p14="http://schemas.microsoft.com/office/powerpoint/2010/main" val="341728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_asettelu_1_pal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315289"/>
            <a:ext cx="10515600" cy="1325563"/>
          </a:xfrm>
        </p:spPr>
        <p:txBody>
          <a:bodyPr lIns="0" tIns="0" rIns="0" bIns="0" anchor="b" anchorCtr="0">
            <a:noAutofit/>
          </a:bodyPr>
          <a:lstStyle>
            <a:lvl1pPr>
              <a:defRPr sz="4000" spc="0" baseline="0">
                <a:solidFill>
                  <a:schemeClr val="accent5"/>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2"/>
            <a:ext cx="10515600" cy="4129931"/>
          </a:xfrm>
        </p:spPr>
        <p:txBody>
          <a:bodyPr lIns="36000" numCol="1"/>
          <a:lstStyle>
            <a:lvl1pPr>
              <a:lnSpc>
                <a:spcPct val="110000"/>
              </a:lnSpc>
              <a:defRPr/>
            </a:lvl1pPr>
            <a:lvl2pPr marL="540027">
              <a:lnSpc>
                <a:spcPct val="110000"/>
              </a:lnSpc>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359365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sältö_asettelu">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914402"/>
            <a:ext cx="10515600" cy="5095686"/>
          </a:xfrm>
        </p:spPr>
        <p:txBody>
          <a:bodyPr lIns="36000" rIns="90000" numCol="2" spcCol="540000"/>
          <a:lstStyle>
            <a:lvl1pPr>
              <a:lnSpc>
                <a:spcPct val="110000"/>
              </a:lnSpc>
              <a:defRPr/>
            </a:lvl1pPr>
            <a:lvl2pPr marL="540027">
              <a:lnSpc>
                <a:spcPct val="110000"/>
              </a:lnSpc>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2" name="Kuva 11">
            <a:extLst>
              <a:ext uri="{FF2B5EF4-FFF2-40B4-BE49-F238E27FC236}">
                <a16:creationId xmlns:a16="http://schemas.microsoft.com/office/drawing/2014/main" id="{838297A9-AB90-4846-BE22-67F550F6BA8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0" name="Tekstiruutu 9">
            <a:extLst>
              <a:ext uri="{FF2B5EF4-FFF2-40B4-BE49-F238E27FC236}">
                <a16:creationId xmlns:a16="http://schemas.microsoft.com/office/drawing/2014/main" id="{A2125080-9AA3-CD40-A099-4F08148E5A85}"/>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767A0F2F-3DD9-FE42-8E37-2E4E4436073C}"/>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12108071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_ikonipaikall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11225" y="2452151"/>
            <a:ext cx="5967156" cy="3557919"/>
          </a:xfrm>
        </p:spPr>
        <p:txBody>
          <a:bodyPr lIns="36000" rIns="90000" numCol="1"/>
          <a:lstStyle>
            <a:lvl1pPr>
              <a:lnSpc>
                <a:spcPct val="110000"/>
              </a:lnSpc>
              <a:defRPr/>
            </a:lvl1pPr>
            <a:lvl2pPr marL="540027">
              <a:lnSpc>
                <a:spcPct val="110000"/>
              </a:lnSpc>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sp>
        <p:nvSpPr>
          <p:cNvPr id="12" name="Otsikko 1">
            <a:extLst>
              <a:ext uri="{FF2B5EF4-FFF2-40B4-BE49-F238E27FC236}">
                <a16:creationId xmlns:a16="http://schemas.microsoft.com/office/drawing/2014/main" id="{7BDE9936-3135-D545-A8FD-7A5802369DFC}"/>
              </a:ext>
            </a:extLst>
          </p:cNvPr>
          <p:cNvSpPr>
            <a:spLocks noGrp="1"/>
          </p:cNvSpPr>
          <p:nvPr>
            <p:ph type="title"/>
          </p:nvPr>
        </p:nvSpPr>
        <p:spPr>
          <a:xfrm>
            <a:off x="930356" y="847932"/>
            <a:ext cx="5948026" cy="1325563"/>
          </a:xfrm>
        </p:spPr>
        <p:txBody>
          <a:bodyPr lIns="0" tIns="0" rIns="0" bIns="0" anchor="b" anchorCtr="0">
            <a:noAutofit/>
          </a:bodyPr>
          <a:lstStyle>
            <a:lvl1pPr>
              <a:defRPr sz="4000" spc="0" baseline="0">
                <a:solidFill>
                  <a:schemeClr val="accent5"/>
                </a:solidFill>
              </a:defRPr>
            </a:lvl1pPr>
          </a:lstStyle>
          <a:p>
            <a:r>
              <a:rPr lang="fi-FI"/>
              <a:t>Muokkaa ots. perustyyl. napsautt.</a:t>
            </a:r>
          </a:p>
        </p:txBody>
      </p:sp>
      <p:sp>
        <p:nvSpPr>
          <p:cNvPr id="14" name="Sisällön paikkamerkki 2">
            <a:extLst>
              <a:ext uri="{FF2B5EF4-FFF2-40B4-BE49-F238E27FC236}">
                <a16:creationId xmlns:a16="http://schemas.microsoft.com/office/drawing/2014/main" id="{7238DE70-391F-7F4A-A887-3E040315CC18}"/>
              </a:ext>
              <a:ext uri="{C183D7F6-B498-43B3-948B-1728B52AA6E4}">
                <adec:decorative xmlns:adec="http://schemas.microsoft.com/office/drawing/2017/decorative" val="1"/>
              </a:ext>
            </a:extLst>
          </p:cNvPr>
          <p:cNvSpPr>
            <a:spLocks noGrp="1"/>
          </p:cNvSpPr>
          <p:nvPr>
            <p:ph sz="half" idx="13" hasCustomPrompt="1"/>
          </p:nvPr>
        </p:nvSpPr>
        <p:spPr>
          <a:xfrm>
            <a:off x="7358744" y="1502230"/>
            <a:ext cx="3804218" cy="3825757"/>
          </a:xfrm>
        </p:spPr>
        <p:txBody>
          <a:bodyPr anchor="ctr" anchorCtr="0"/>
          <a:lstStyle>
            <a:lvl1pPr marL="0" indent="0" algn="ctr">
              <a:buNone/>
              <a:defRPr/>
            </a:lvl1pPr>
          </a:lstStyle>
          <a:p>
            <a:pPr lvl="0"/>
            <a:r>
              <a:rPr lang="fi-FI"/>
              <a:t>Paikka ikonille</a:t>
            </a:r>
          </a:p>
        </p:txBody>
      </p:sp>
      <p:pic>
        <p:nvPicPr>
          <p:cNvPr id="16" name="Kuva 15">
            <a:extLst>
              <a:ext uri="{FF2B5EF4-FFF2-40B4-BE49-F238E27FC236}">
                <a16:creationId xmlns:a16="http://schemas.microsoft.com/office/drawing/2014/main" id="{2E7538BD-3BC6-B942-A3D4-0C21AD79615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1" name="Tekstiruutu 10">
            <a:extLst>
              <a:ext uri="{FF2B5EF4-FFF2-40B4-BE49-F238E27FC236}">
                <a16:creationId xmlns:a16="http://schemas.microsoft.com/office/drawing/2014/main" id="{2CDB5DE7-29A7-1C44-9831-182210AD56BC}"/>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3" name="Kuva 12">
            <a:extLst>
              <a:ext uri="{FF2B5EF4-FFF2-40B4-BE49-F238E27FC236}">
                <a16:creationId xmlns:a16="http://schemas.microsoft.com/office/drawing/2014/main" id="{BD6F478E-61D8-024A-AC8B-885A6A074E8B}"/>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552890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_4">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Suorakulmio 6">
            <a:extLst>
              <a:ext uri="{FF2B5EF4-FFF2-40B4-BE49-F238E27FC236}">
                <a16:creationId xmlns:a16="http://schemas.microsoft.com/office/drawing/2014/main" id="{0D01016F-8C9A-CB42-8113-2C825BE4BF3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2556453"/>
            <a:ext cx="6853698" cy="1745093"/>
          </a:xfrm>
        </p:spPr>
        <p:txBody>
          <a:bodyPr lIns="0" tIns="0" rIns="0" bIns="0" anchor="ctr" anchorCtr="0">
            <a:normAutofit/>
          </a:bodyPr>
          <a:lstStyle>
            <a:lvl1pPr algn="l">
              <a:defRPr sz="4200" b="0" i="0" spc="100" baseline="0">
                <a:solidFill>
                  <a:schemeClr val="bg1"/>
                </a:solidFill>
                <a:latin typeface="Maven Pro" pitchFamily="2" charset="77"/>
              </a:defRPr>
            </a:lvl1pPr>
          </a:lstStyle>
          <a:p>
            <a:r>
              <a:rPr lang="fi-FI" dirty="0">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5991225"/>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0681" y="730442"/>
            <a:ext cx="2309595" cy="667411"/>
          </a:xfrm>
          <a:prstGeom prst="rect">
            <a:avLst/>
          </a:prstGeom>
        </p:spPr>
      </p:pic>
      <p:sp>
        <p:nvSpPr>
          <p:cNvPr id="8" name="Tekstiruutu 7">
            <a:extLst>
              <a:ext uri="{FF2B5EF4-FFF2-40B4-BE49-F238E27FC236}">
                <a16:creationId xmlns:a16="http://schemas.microsoft.com/office/drawing/2014/main" id="{E24E6B75-FBC0-F34E-A9D4-0717BAD25709}"/>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351225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_kuvapaikall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5286" y="917801"/>
            <a:ext cx="5072743" cy="5148123"/>
          </a:xfrm>
        </p:spPr>
        <p:txBody>
          <a:bodyPr lIns="36000" numCol="1"/>
          <a:lstStyle>
            <a:lvl1pPr>
              <a:lnSpc>
                <a:spcPct val="110000"/>
              </a:lnSpc>
              <a:defRPr/>
            </a:lvl1pPr>
            <a:lvl2pPr marL="540027">
              <a:lnSpc>
                <a:spcPct val="110000"/>
              </a:lnSpc>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sp>
        <p:nvSpPr>
          <p:cNvPr id="14" name="Sisällön paikkamerkki 2">
            <a:extLst>
              <a:ext uri="{FF2B5EF4-FFF2-40B4-BE49-F238E27FC236}">
                <a16:creationId xmlns:a16="http://schemas.microsoft.com/office/drawing/2014/main" id="{7238DE70-391F-7F4A-A887-3E040315CC18}"/>
              </a:ext>
              <a:ext uri="{C183D7F6-B498-43B3-948B-1728B52AA6E4}">
                <adec:decorative xmlns:adec="http://schemas.microsoft.com/office/drawing/2017/decorative" val="1"/>
              </a:ext>
            </a:extLst>
          </p:cNvPr>
          <p:cNvSpPr>
            <a:spLocks noGrp="1"/>
          </p:cNvSpPr>
          <p:nvPr>
            <p:ph sz="half" idx="13" hasCustomPrompt="1"/>
          </p:nvPr>
        </p:nvSpPr>
        <p:spPr>
          <a:xfrm>
            <a:off x="6564086" y="1124969"/>
            <a:ext cx="4702628" cy="4733784"/>
          </a:xfrm>
        </p:spPr>
        <p:txBody>
          <a:bodyPr anchor="ctr" anchorCtr="0"/>
          <a:lstStyle>
            <a:lvl1pPr marL="0" indent="0" algn="ctr">
              <a:buNone/>
              <a:defRPr/>
            </a:lvl1pPr>
          </a:lstStyle>
          <a:p>
            <a:pPr lvl="0"/>
            <a:r>
              <a:rPr lang="fi-FI"/>
              <a:t>Paikka kuvalle</a:t>
            </a:r>
          </a:p>
        </p:txBody>
      </p:sp>
      <p:pic>
        <p:nvPicPr>
          <p:cNvPr id="15" name="Kuva 14">
            <a:extLst>
              <a:ext uri="{FF2B5EF4-FFF2-40B4-BE49-F238E27FC236}">
                <a16:creationId xmlns:a16="http://schemas.microsoft.com/office/drawing/2014/main" id="{232C4671-66A5-624D-84BE-E3602DB4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0" name="Tekstiruutu 9">
            <a:extLst>
              <a:ext uri="{FF2B5EF4-FFF2-40B4-BE49-F238E27FC236}">
                <a16:creationId xmlns:a16="http://schemas.microsoft.com/office/drawing/2014/main" id="{5F650B73-E0BA-BA45-B271-898D34ABCDE7}"/>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4099ACCF-8FF7-E44A-BFFE-B406A3C98A7C}"/>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3211068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_ikonitilall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3032D71-49D2-EC42-9FD7-A8CE5282B990}"/>
              </a:ext>
              <a:ext uri="{C183D7F6-B498-43B3-948B-1728B52AA6E4}">
                <adec:decorative xmlns:adec="http://schemas.microsoft.com/office/drawing/2017/decorative" val="1"/>
              </a:ext>
            </a:extLst>
          </p:cNvPr>
          <p:cNvSpPr/>
          <p:nvPr userDrawn="1"/>
        </p:nvSpPr>
        <p:spPr>
          <a:xfrm>
            <a:off x="0" y="0"/>
            <a:ext cx="4813300" cy="6858000"/>
          </a:xfrm>
          <a:prstGeom prst="rect">
            <a:avLst/>
          </a:prstGeom>
          <a:solidFill>
            <a:srgbClr val="0070C0">
              <a:alpha val="10000"/>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i-FI" sz="1800"/>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5611366" y="2452151"/>
            <a:ext cx="6047234" cy="3251964"/>
          </a:xfrm>
        </p:spPr>
        <p:txBody>
          <a:bodyPr numCol="1"/>
          <a:lstStyle>
            <a:lvl1pPr>
              <a:lnSpc>
                <a:spcPct val="110000"/>
              </a:lnSpc>
              <a:defRPr/>
            </a:lvl1pPr>
            <a:lvl2pPr marL="540027">
              <a:lnSpc>
                <a:spcPct val="110000"/>
              </a:lnSpc>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8" name="Otsikko 1">
            <a:extLst>
              <a:ext uri="{FF2B5EF4-FFF2-40B4-BE49-F238E27FC236}">
                <a16:creationId xmlns:a16="http://schemas.microsoft.com/office/drawing/2014/main" id="{DE993844-B14A-E948-9572-EA013EA67486}"/>
              </a:ext>
            </a:extLst>
          </p:cNvPr>
          <p:cNvSpPr>
            <a:spLocks noGrp="1"/>
          </p:cNvSpPr>
          <p:nvPr>
            <p:ph type="title"/>
          </p:nvPr>
        </p:nvSpPr>
        <p:spPr>
          <a:xfrm>
            <a:off x="5611366" y="796689"/>
            <a:ext cx="6047234" cy="1325563"/>
          </a:xfrm>
        </p:spPr>
        <p:txBody>
          <a:bodyPr lIns="0" tIns="0" rIns="0" bIns="0" anchor="b" anchorCtr="0">
            <a:noAutofit/>
          </a:bodyPr>
          <a:lstStyle>
            <a:lvl1pPr>
              <a:defRPr sz="4000" spc="0" baseline="0">
                <a:solidFill>
                  <a:schemeClr val="accent5"/>
                </a:solidFill>
              </a:defRPr>
            </a:lvl1pPr>
          </a:lstStyle>
          <a:p>
            <a:r>
              <a:rPr lang="fi-FI"/>
              <a:t>Muokkaa ots. perustyyl. napsautt.</a:t>
            </a:r>
          </a:p>
        </p:txBody>
      </p:sp>
      <p:sp>
        <p:nvSpPr>
          <p:cNvPr id="12" name="Tekstiruutu 11">
            <a:extLst>
              <a:ext uri="{FF2B5EF4-FFF2-40B4-BE49-F238E27FC236}">
                <a16:creationId xmlns:a16="http://schemas.microsoft.com/office/drawing/2014/main" id="{FD9C0EAB-AFF8-794A-8547-315A8D6B90A4}"/>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3" name="Kuva 12">
            <a:extLst>
              <a:ext uri="{FF2B5EF4-FFF2-40B4-BE49-F238E27FC236}">
                <a16:creationId xmlns:a16="http://schemas.microsoft.com/office/drawing/2014/main" id="{1EC61373-2AE0-3248-ADF8-C59E94274E67}"/>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3611626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pic>
        <p:nvPicPr>
          <p:cNvPr id="9" name="Kuva 8">
            <a:extLst>
              <a:ext uri="{FF2B5EF4-FFF2-40B4-BE49-F238E27FC236}">
                <a16:creationId xmlns:a16="http://schemas.microsoft.com/office/drawing/2014/main" id="{A77DE9BF-5692-324E-8745-F8BD7B379BE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375194"/>
            <a:ext cx="10494000" cy="47360"/>
          </a:xfrm>
          <a:prstGeom prst="rect">
            <a:avLst/>
          </a:prstGeom>
        </p:spPr>
      </p:pic>
      <p:pic>
        <p:nvPicPr>
          <p:cNvPr id="12" name="Kuva 11">
            <a:extLst>
              <a:ext uri="{FF2B5EF4-FFF2-40B4-BE49-F238E27FC236}">
                <a16:creationId xmlns:a16="http://schemas.microsoft.com/office/drawing/2014/main" id="{F90742C7-10BE-E84F-BA42-0A3B5F1E09A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0" name="Tekstiruutu 9">
            <a:extLst>
              <a:ext uri="{FF2B5EF4-FFF2-40B4-BE49-F238E27FC236}">
                <a16:creationId xmlns:a16="http://schemas.microsoft.com/office/drawing/2014/main" id="{F9033352-C8EA-3045-A5F4-6C87CE17C3FC}"/>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4249135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ppudi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8" name="Kuva 7">
            <a:extLst>
              <a:ext uri="{FF2B5EF4-FFF2-40B4-BE49-F238E27FC236}">
                <a16:creationId xmlns:a16="http://schemas.microsoft.com/office/drawing/2014/main" id="{DCD72843-0356-504F-8D94-124BDD1A84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72149" y="2435323"/>
            <a:ext cx="4264937" cy="1240709"/>
          </a:xfrm>
          <a:prstGeom prst="rect">
            <a:avLst/>
          </a:prstGeom>
        </p:spPr>
      </p:pic>
      <p:sp>
        <p:nvSpPr>
          <p:cNvPr id="23" name="Tekstiruutu 22">
            <a:extLst>
              <a:ext uri="{FF2B5EF4-FFF2-40B4-BE49-F238E27FC236}">
                <a16:creationId xmlns:a16="http://schemas.microsoft.com/office/drawing/2014/main" id="{6101C8EB-2353-8D4B-8233-8501961DCBF4}"/>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4114085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fiikk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pic>
        <p:nvPicPr>
          <p:cNvPr id="3" name="Kuva 2">
            <a:extLst>
              <a:ext uri="{FF2B5EF4-FFF2-40B4-BE49-F238E27FC236}">
                <a16:creationId xmlns:a16="http://schemas.microsoft.com/office/drawing/2014/main" id="{D3761BBA-605C-884E-864A-2B015DCC0B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33629" cy="6858000"/>
          </a:xfrm>
          <a:prstGeom prst="rect">
            <a:avLst/>
          </a:prstGeom>
        </p:spPr>
      </p:pic>
      <p:sp>
        <p:nvSpPr>
          <p:cNvPr id="9" name="Tekstiruutu 8">
            <a:extLst>
              <a:ext uri="{FF2B5EF4-FFF2-40B4-BE49-F238E27FC236}">
                <a16:creationId xmlns:a16="http://schemas.microsoft.com/office/drawing/2014/main" id="{D3EA5FE1-7B78-BA4C-A340-D97D73BA42A8}"/>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1473873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fiikka_2">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pic>
        <p:nvPicPr>
          <p:cNvPr id="3" name="Kuva 2">
            <a:extLst>
              <a:ext uri="{FF2B5EF4-FFF2-40B4-BE49-F238E27FC236}">
                <a16:creationId xmlns:a16="http://schemas.microsoft.com/office/drawing/2014/main" id="{D3761BBA-605C-884E-864A-2B015DCC0B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1"/>
            <a:ext cx="12233629" cy="6857999"/>
          </a:xfrm>
          <a:prstGeom prst="rect">
            <a:avLst/>
          </a:prstGeom>
        </p:spPr>
      </p:pic>
      <p:sp>
        <p:nvSpPr>
          <p:cNvPr id="9" name="Tekstiruutu 8">
            <a:extLst>
              <a:ext uri="{FF2B5EF4-FFF2-40B4-BE49-F238E27FC236}">
                <a16:creationId xmlns:a16="http://schemas.microsoft.com/office/drawing/2014/main" id="{7864DD4A-F9CF-CF4C-8B68-7083AB1459BD}"/>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1636919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afiikka_3">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pic>
        <p:nvPicPr>
          <p:cNvPr id="3" name="Kuva 2">
            <a:extLst>
              <a:ext uri="{FF2B5EF4-FFF2-40B4-BE49-F238E27FC236}">
                <a16:creationId xmlns:a16="http://schemas.microsoft.com/office/drawing/2014/main" id="{D3761BBA-605C-884E-864A-2B015DCC0B5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1"/>
            <a:ext cx="12233627" cy="6857999"/>
          </a:xfrm>
          <a:prstGeom prst="rect">
            <a:avLst/>
          </a:prstGeom>
        </p:spPr>
      </p:pic>
      <p:sp>
        <p:nvSpPr>
          <p:cNvPr id="9" name="Tekstiruutu 8">
            <a:extLst>
              <a:ext uri="{FF2B5EF4-FFF2-40B4-BE49-F238E27FC236}">
                <a16:creationId xmlns:a16="http://schemas.microsoft.com/office/drawing/2014/main" id="{C42DE89A-8425-4A4B-9D83-5DF24EC34CBF}"/>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1863541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fiikka_4">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sp>
        <p:nvSpPr>
          <p:cNvPr id="8" name="Ellipsi 7">
            <a:extLst>
              <a:ext uri="{FF2B5EF4-FFF2-40B4-BE49-F238E27FC236}">
                <a16:creationId xmlns:a16="http://schemas.microsoft.com/office/drawing/2014/main" id="{25B59883-CA53-3745-8851-5B4ED9024871}"/>
              </a:ext>
            </a:extLst>
          </p:cNvPr>
          <p:cNvSpPr/>
          <p:nvPr userDrawn="1"/>
        </p:nvSpPr>
        <p:spPr>
          <a:xfrm>
            <a:off x="1007921" y="2129471"/>
            <a:ext cx="2368137" cy="23681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6600" b="0" i="0" u="none" strike="noStrike" kern="1200" cap="none" spc="0" normalizeH="0" baseline="0" noProof="0">
                <a:ln>
                  <a:noFill/>
                </a:ln>
                <a:solidFill>
                  <a:srgbClr val="FFFFFF"/>
                </a:solidFill>
                <a:effectLst/>
                <a:uLnTx/>
                <a:uFillTx/>
                <a:latin typeface="Maven Pro Medium" pitchFamily="2" charset="77"/>
                <a:ea typeface="+mn-ea"/>
                <a:cs typeface="+mn-cs"/>
              </a:rPr>
              <a:t>13,9</a:t>
            </a:r>
            <a:r>
              <a:rPr kumimoji="0" lang="fi-FI" sz="2400" b="0" i="0" u="none" strike="noStrike" kern="1200" cap="none" spc="0" normalizeH="0" baseline="0" noProof="0">
                <a:ln>
                  <a:noFill/>
                </a:ln>
                <a:solidFill>
                  <a:srgbClr val="FFFFFF"/>
                </a:solidFill>
                <a:effectLst/>
                <a:uLnTx/>
                <a:uFillTx/>
                <a:latin typeface="Maven Pro Medium" pitchFamily="2" charset="77"/>
                <a:ea typeface="+mn-ea"/>
                <a:cs typeface="+mn-cs"/>
              </a:rPr>
              <a:t>%</a:t>
            </a:r>
          </a:p>
        </p:txBody>
      </p:sp>
      <p:sp>
        <p:nvSpPr>
          <p:cNvPr id="12" name="Ellipsi 11">
            <a:extLst>
              <a:ext uri="{FF2B5EF4-FFF2-40B4-BE49-F238E27FC236}">
                <a16:creationId xmlns:a16="http://schemas.microsoft.com/office/drawing/2014/main" id="{ED2DE490-80C7-D545-8957-3CB87C806CE6}"/>
              </a:ext>
            </a:extLst>
          </p:cNvPr>
          <p:cNvSpPr/>
          <p:nvPr userDrawn="1"/>
        </p:nvSpPr>
        <p:spPr>
          <a:xfrm>
            <a:off x="3596742" y="2129471"/>
            <a:ext cx="2368137" cy="23681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6600" b="0" i="0" u="none" strike="noStrike" kern="1200" cap="none" spc="0" normalizeH="0" baseline="0" noProof="0">
                <a:ln>
                  <a:noFill/>
                </a:ln>
                <a:solidFill>
                  <a:srgbClr val="FFFFFF"/>
                </a:solidFill>
                <a:effectLst/>
                <a:uLnTx/>
                <a:uFillTx/>
                <a:latin typeface="Maven Pro Medium" pitchFamily="2" charset="77"/>
                <a:ea typeface="+mn-ea"/>
                <a:cs typeface="+mn-cs"/>
              </a:rPr>
              <a:t>13,9</a:t>
            </a:r>
            <a:r>
              <a:rPr kumimoji="0" lang="fi-FI" sz="2400" b="0" i="0" u="none" strike="noStrike" kern="1200" cap="none" spc="0" normalizeH="0" baseline="0" noProof="0">
                <a:ln>
                  <a:noFill/>
                </a:ln>
                <a:solidFill>
                  <a:srgbClr val="FFFFFF"/>
                </a:solidFill>
                <a:effectLst/>
                <a:uLnTx/>
                <a:uFillTx/>
                <a:latin typeface="Maven Pro Medium" pitchFamily="2" charset="77"/>
                <a:ea typeface="+mn-ea"/>
                <a:cs typeface="+mn-cs"/>
              </a:rPr>
              <a:t>%</a:t>
            </a:r>
          </a:p>
        </p:txBody>
      </p:sp>
      <p:sp>
        <p:nvSpPr>
          <p:cNvPr id="14" name="Ellipsi 13">
            <a:extLst>
              <a:ext uri="{FF2B5EF4-FFF2-40B4-BE49-F238E27FC236}">
                <a16:creationId xmlns:a16="http://schemas.microsoft.com/office/drawing/2014/main" id="{CE34C9B7-9CF6-E04F-B2BF-8FA22274AC42}"/>
              </a:ext>
            </a:extLst>
          </p:cNvPr>
          <p:cNvSpPr/>
          <p:nvPr userDrawn="1"/>
        </p:nvSpPr>
        <p:spPr>
          <a:xfrm>
            <a:off x="6221188" y="2129471"/>
            <a:ext cx="2368137" cy="23681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fi-FI" sz="6600" b="0" i="0">
                <a:latin typeface="Maven Pro Medium" pitchFamily="2" charset="77"/>
              </a:rPr>
              <a:t>13,9</a:t>
            </a:r>
            <a:r>
              <a:rPr lang="fi-FI" sz="2400" b="0" i="0" baseline="0">
                <a:latin typeface="Maven Pro Medium" pitchFamily="2" charset="77"/>
              </a:rPr>
              <a:t>%</a:t>
            </a:r>
          </a:p>
        </p:txBody>
      </p:sp>
      <p:sp>
        <p:nvSpPr>
          <p:cNvPr id="15" name="Ellipsi 14">
            <a:extLst>
              <a:ext uri="{FF2B5EF4-FFF2-40B4-BE49-F238E27FC236}">
                <a16:creationId xmlns:a16="http://schemas.microsoft.com/office/drawing/2014/main" id="{816A597E-E84A-B741-B7A1-B89B39B48655}"/>
              </a:ext>
            </a:extLst>
          </p:cNvPr>
          <p:cNvSpPr/>
          <p:nvPr userDrawn="1"/>
        </p:nvSpPr>
        <p:spPr>
          <a:xfrm>
            <a:off x="8821884" y="2129471"/>
            <a:ext cx="2368137" cy="2368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6600" b="0" i="0" u="none" strike="noStrike" kern="1200" cap="none" spc="0" normalizeH="0" baseline="0" noProof="0">
                <a:ln>
                  <a:noFill/>
                </a:ln>
                <a:solidFill>
                  <a:schemeClr val="tx2"/>
                </a:solidFill>
                <a:effectLst/>
                <a:uLnTx/>
                <a:uFillTx/>
                <a:latin typeface="Maven Pro Medium" pitchFamily="2" charset="77"/>
                <a:ea typeface="+mn-ea"/>
                <a:cs typeface="+mn-cs"/>
              </a:rPr>
              <a:t>13,9</a:t>
            </a:r>
            <a:r>
              <a:rPr kumimoji="0" lang="fi-FI" sz="2400" b="0" i="0" u="none" strike="noStrike" kern="1200" cap="none" spc="0" normalizeH="0" baseline="0" noProof="0">
                <a:ln>
                  <a:noFill/>
                </a:ln>
                <a:solidFill>
                  <a:schemeClr val="tx2"/>
                </a:solidFill>
                <a:effectLst/>
                <a:uLnTx/>
                <a:uFillTx/>
                <a:latin typeface="Maven Pro Medium" pitchFamily="2" charset="77"/>
                <a:ea typeface="+mn-ea"/>
                <a:cs typeface="+mn-cs"/>
              </a:rPr>
              <a:t>%</a:t>
            </a:r>
          </a:p>
        </p:txBody>
      </p:sp>
      <p:sp>
        <p:nvSpPr>
          <p:cNvPr id="17" name="Tekstiruutu 16">
            <a:extLst>
              <a:ext uri="{FF2B5EF4-FFF2-40B4-BE49-F238E27FC236}">
                <a16:creationId xmlns:a16="http://schemas.microsoft.com/office/drawing/2014/main" id="{BC1AC49F-3F3B-1740-B3D4-1621A7201E83}"/>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408644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fiikka_5">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sp>
        <p:nvSpPr>
          <p:cNvPr id="8" name="Ellipsi 7">
            <a:extLst>
              <a:ext uri="{FF2B5EF4-FFF2-40B4-BE49-F238E27FC236}">
                <a16:creationId xmlns:a16="http://schemas.microsoft.com/office/drawing/2014/main" id="{25B59883-CA53-3745-8851-5B4ED9024871}"/>
              </a:ext>
            </a:extLst>
          </p:cNvPr>
          <p:cNvSpPr/>
          <p:nvPr userDrawn="1"/>
        </p:nvSpPr>
        <p:spPr>
          <a:xfrm>
            <a:off x="1007921" y="2129471"/>
            <a:ext cx="2368137" cy="23681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fi-FI" sz="1800" b="1" i="0" kern="1200" err="1">
                <a:solidFill>
                  <a:schemeClr val="lt1"/>
                </a:solidFill>
                <a:effectLst/>
                <a:latin typeface="Work Sans SemiBold" pitchFamily="2" charset="77"/>
                <a:ea typeface="+mn-ea"/>
                <a:cs typeface="+mn-cs"/>
              </a:rPr>
              <a:t>Lorem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ipsum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dolor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sintus</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amenim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ipsam</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abor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sam</a:t>
            </a:r>
            <a:endParaRPr lang="fi-FI" sz="1800" b="1" i="0" kern="1200">
              <a:solidFill>
                <a:schemeClr val="lt1"/>
              </a:solidFill>
              <a:effectLst/>
              <a:latin typeface="Work Sans SemiBold" pitchFamily="2" charset="77"/>
              <a:ea typeface="+mn-ea"/>
              <a:cs typeface="+mn-cs"/>
            </a:endParaRPr>
          </a:p>
        </p:txBody>
      </p:sp>
      <p:sp>
        <p:nvSpPr>
          <p:cNvPr id="12" name="Ellipsi 11">
            <a:extLst>
              <a:ext uri="{FF2B5EF4-FFF2-40B4-BE49-F238E27FC236}">
                <a16:creationId xmlns:a16="http://schemas.microsoft.com/office/drawing/2014/main" id="{ED2DE490-80C7-D545-8957-3CB87C806CE6}"/>
              </a:ext>
            </a:extLst>
          </p:cNvPr>
          <p:cNvSpPr/>
          <p:nvPr userDrawn="1"/>
        </p:nvSpPr>
        <p:spPr>
          <a:xfrm>
            <a:off x="3596742" y="2129471"/>
            <a:ext cx="2368137" cy="23681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ipsum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p:txBody>
      </p:sp>
      <p:sp>
        <p:nvSpPr>
          <p:cNvPr id="14" name="Ellipsi 13">
            <a:extLst>
              <a:ext uri="{FF2B5EF4-FFF2-40B4-BE49-F238E27FC236}">
                <a16:creationId xmlns:a16="http://schemas.microsoft.com/office/drawing/2014/main" id="{CE34C9B7-9CF6-E04F-B2BF-8FA22274AC42}"/>
              </a:ext>
            </a:extLst>
          </p:cNvPr>
          <p:cNvSpPr/>
          <p:nvPr userDrawn="1"/>
        </p:nvSpPr>
        <p:spPr>
          <a:xfrm>
            <a:off x="6221188" y="2129471"/>
            <a:ext cx="2368137" cy="23681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ipsum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p:txBody>
      </p:sp>
      <p:sp>
        <p:nvSpPr>
          <p:cNvPr id="15" name="Ellipsi 14">
            <a:extLst>
              <a:ext uri="{FF2B5EF4-FFF2-40B4-BE49-F238E27FC236}">
                <a16:creationId xmlns:a16="http://schemas.microsoft.com/office/drawing/2014/main" id="{816A597E-E84A-B741-B7A1-B89B39B48655}"/>
              </a:ext>
            </a:extLst>
          </p:cNvPr>
          <p:cNvSpPr/>
          <p:nvPr userDrawn="1"/>
        </p:nvSpPr>
        <p:spPr>
          <a:xfrm>
            <a:off x="8821884" y="2129471"/>
            <a:ext cx="2368137" cy="2368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17" name="Tekstiruutu 16">
            <a:extLst>
              <a:ext uri="{FF2B5EF4-FFF2-40B4-BE49-F238E27FC236}">
                <a16:creationId xmlns:a16="http://schemas.microsoft.com/office/drawing/2014/main" id="{C531B691-20CD-FD4C-A93D-DB07C53B9935}"/>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40385266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fiikka_6">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sp>
        <p:nvSpPr>
          <p:cNvPr id="8" name="Ellipsi 7">
            <a:extLst>
              <a:ext uri="{FF2B5EF4-FFF2-40B4-BE49-F238E27FC236}">
                <a16:creationId xmlns:a16="http://schemas.microsoft.com/office/drawing/2014/main" id="{25B59883-CA53-3745-8851-5B4ED9024871}"/>
              </a:ext>
            </a:extLst>
          </p:cNvPr>
          <p:cNvSpPr/>
          <p:nvPr userDrawn="1"/>
        </p:nvSpPr>
        <p:spPr>
          <a:xfrm>
            <a:off x="1007921" y="2129471"/>
            <a:ext cx="2368137" cy="236813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r>
              <a:rPr lang="fi-FI" sz="1800" b="1" i="0" kern="1200" err="1">
                <a:solidFill>
                  <a:schemeClr val="lt1"/>
                </a:solidFill>
                <a:effectLst/>
                <a:latin typeface="Work Sans SemiBold" pitchFamily="2" charset="77"/>
                <a:ea typeface="+mn-ea"/>
                <a:cs typeface="+mn-cs"/>
              </a:rPr>
              <a:t>Lorem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ipsum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dolor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sintus</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amenim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ipsam</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abor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sam</a:t>
            </a:r>
            <a:endParaRPr lang="fi-FI" sz="1800" b="1" i="0" kern="1200">
              <a:solidFill>
                <a:schemeClr val="lt1"/>
              </a:solidFill>
              <a:effectLst/>
              <a:latin typeface="Work Sans SemiBold" pitchFamily="2" charset="77"/>
              <a:ea typeface="+mn-ea"/>
              <a:cs typeface="+mn-cs"/>
            </a:endParaRPr>
          </a:p>
        </p:txBody>
      </p:sp>
      <p:sp>
        <p:nvSpPr>
          <p:cNvPr id="12" name="Ellipsi 11">
            <a:extLst>
              <a:ext uri="{FF2B5EF4-FFF2-40B4-BE49-F238E27FC236}">
                <a16:creationId xmlns:a16="http://schemas.microsoft.com/office/drawing/2014/main" id="{ED2DE490-80C7-D545-8957-3CB87C806CE6}"/>
              </a:ext>
            </a:extLst>
          </p:cNvPr>
          <p:cNvSpPr/>
          <p:nvPr userDrawn="1"/>
        </p:nvSpPr>
        <p:spPr>
          <a:xfrm>
            <a:off x="3596742" y="2129471"/>
            <a:ext cx="2368137" cy="23681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ipsum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p:txBody>
      </p:sp>
      <p:sp>
        <p:nvSpPr>
          <p:cNvPr id="14" name="Ellipsi 13">
            <a:extLst>
              <a:ext uri="{FF2B5EF4-FFF2-40B4-BE49-F238E27FC236}">
                <a16:creationId xmlns:a16="http://schemas.microsoft.com/office/drawing/2014/main" id="{CE34C9B7-9CF6-E04F-B2BF-8FA22274AC42}"/>
              </a:ext>
            </a:extLst>
          </p:cNvPr>
          <p:cNvSpPr/>
          <p:nvPr userDrawn="1"/>
        </p:nvSpPr>
        <p:spPr>
          <a:xfrm>
            <a:off x="6221188" y="2129471"/>
            <a:ext cx="2368137" cy="23681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ipsum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rgbClr val="FFFFFF"/>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rgbClr val="FFFFFF"/>
              </a:solidFill>
              <a:effectLst/>
              <a:uLnTx/>
              <a:uFillTx/>
              <a:latin typeface="Work Sans SemiBold" pitchFamily="2" charset="77"/>
              <a:ea typeface="+mn-ea"/>
              <a:cs typeface="+mn-cs"/>
            </a:endParaRPr>
          </a:p>
        </p:txBody>
      </p:sp>
      <p:sp>
        <p:nvSpPr>
          <p:cNvPr id="15" name="Ellipsi 14">
            <a:extLst>
              <a:ext uri="{FF2B5EF4-FFF2-40B4-BE49-F238E27FC236}">
                <a16:creationId xmlns:a16="http://schemas.microsoft.com/office/drawing/2014/main" id="{816A597E-E84A-B741-B7A1-B89B39B48655}"/>
              </a:ext>
            </a:extLst>
          </p:cNvPr>
          <p:cNvSpPr/>
          <p:nvPr userDrawn="1"/>
        </p:nvSpPr>
        <p:spPr>
          <a:xfrm>
            <a:off x="8821884" y="2129471"/>
            <a:ext cx="2368137" cy="2368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17" name="Tekstiruutu 16">
            <a:extLst>
              <a:ext uri="{FF2B5EF4-FFF2-40B4-BE49-F238E27FC236}">
                <a16:creationId xmlns:a16="http://schemas.microsoft.com/office/drawing/2014/main" id="{E87CEA0A-0DD9-1143-ACF9-B62C6BBBAE62}"/>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425809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Otsikkodia_5">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B2A1CD50-70E1-8444-86A1-43C0994D201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2556453"/>
            <a:ext cx="6853698" cy="1745093"/>
          </a:xfrm>
        </p:spPr>
        <p:txBody>
          <a:bodyPr lIns="0" tIns="0" rIns="0" bIns="0" anchor="ctr" anchorCtr="0">
            <a:normAutofit/>
          </a:bodyPr>
          <a:lstStyle>
            <a:lvl1pPr algn="l">
              <a:defRPr sz="4200" b="0" i="0" spc="100" baseline="0">
                <a:solidFill>
                  <a:schemeClr val="bg1"/>
                </a:solidFill>
                <a:latin typeface="Maven Pro" pitchFamily="2" charset="77"/>
              </a:defRPr>
            </a:lvl1pPr>
          </a:lstStyle>
          <a:p>
            <a:r>
              <a:rPr lang="fi-FI" dirty="0">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5991225"/>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0681" y="730442"/>
            <a:ext cx="2309595" cy="667411"/>
          </a:xfrm>
          <a:prstGeom prst="rect">
            <a:avLst/>
          </a:prstGeom>
        </p:spPr>
      </p:pic>
      <p:sp>
        <p:nvSpPr>
          <p:cNvPr id="8" name="Tekstiruutu 7">
            <a:extLst>
              <a:ext uri="{FF2B5EF4-FFF2-40B4-BE49-F238E27FC236}">
                <a16:creationId xmlns:a16="http://schemas.microsoft.com/office/drawing/2014/main" id="{A5B7D9AE-B0A7-6148-94DA-0E17F9C3E6C4}"/>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12987171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fiikka_7">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sp>
        <p:nvSpPr>
          <p:cNvPr id="17" name="Suorakulmio 16">
            <a:extLst>
              <a:ext uri="{FF2B5EF4-FFF2-40B4-BE49-F238E27FC236}">
                <a16:creationId xmlns:a16="http://schemas.microsoft.com/office/drawing/2014/main" id="{988ABF82-A026-7E41-8CA8-4E88C34F0839}"/>
              </a:ext>
            </a:extLst>
          </p:cNvPr>
          <p:cNvSpPr/>
          <p:nvPr userDrawn="1"/>
        </p:nvSpPr>
        <p:spPr>
          <a:xfrm>
            <a:off x="997528" y="2113808"/>
            <a:ext cx="2363190" cy="23631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800" b="1" i="0" kern="1200" err="1">
                <a:solidFill>
                  <a:schemeClr val="lt1"/>
                </a:solidFill>
                <a:effectLst/>
                <a:latin typeface="Work Sans SemiBold" pitchFamily="2" charset="77"/>
                <a:ea typeface="+mn-ea"/>
                <a:cs typeface="+mn-cs"/>
              </a:rPr>
              <a:t>Lorem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ipsum</a:t>
            </a:r>
            <a:br>
              <a:rPr lang="fi-FI" sz="1800" b="1" i="0" kern="1200">
                <a:solidFill>
                  <a:schemeClr val="lt1"/>
                </a:solidFill>
                <a:effectLst/>
                <a:latin typeface="Work Sans SemiBold" pitchFamily="2" charset="77"/>
                <a:ea typeface="+mn-ea"/>
                <a:cs typeface="+mn-cs"/>
              </a:rPr>
            </a:br>
            <a:r>
              <a:rPr lang="fi-FI" sz="1800" b="1" i="0" kern="1200" err="1">
                <a:solidFill>
                  <a:schemeClr val="lt1"/>
                </a:solidFill>
                <a:effectLst/>
                <a:latin typeface="Work Sans SemiBold" pitchFamily="2" charset="77"/>
                <a:ea typeface="+mn-ea"/>
                <a:cs typeface="+mn-cs"/>
              </a:rPr>
              <a:t>dolor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sintus</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amenim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ipsam</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abor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sam</a:t>
            </a:r>
            <a:endParaRPr lang="fi-FI" sz="1800" b="1" i="0" kern="1200">
              <a:solidFill>
                <a:schemeClr val="lt1"/>
              </a:solidFill>
              <a:effectLst/>
              <a:latin typeface="Work Sans SemiBold" pitchFamily="2" charset="77"/>
              <a:ea typeface="+mn-ea"/>
              <a:cs typeface="+mn-cs"/>
            </a:endParaRPr>
          </a:p>
        </p:txBody>
      </p:sp>
      <p:sp>
        <p:nvSpPr>
          <p:cNvPr id="18" name="Suorakulmio 17">
            <a:extLst>
              <a:ext uri="{FF2B5EF4-FFF2-40B4-BE49-F238E27FC236}">
                <a16:creationId xmlns:a16="http://schemas.microsoft.com/office/drawing/2014/main" id="{78AE40AC-FCDA-564C-90BB-28E76A77C0D5}"/>
              </a:ext>
            </a:extLst>
          </p:cNvPr>
          <p:cNvSpPr/>
          <p:nvPr userDrawn="1"/>
        </p:nvSpPr>
        <p:spPr>
          <a:xfrm>
            <a:off x="3610100" y="2113808"/>
            <a:ext cx="2363190" cy="23631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800" b="1" i="0" kern="1200" err="1">
                <a:solidFill>
                  <a:schemeClr val="lt1"/>
                </a:solidFill>
                <a:effectLst/>
                <a:latin typeface="Work Sans SemiBold" pitchFamily="2" charset="77"/>
                <a:ea typeface="+mn-ea"/>
                <a:cs typeface="+mn-cs"/>
              </a:rPr>
              <a:t>Lorem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ipsum</a:t>
            </a:r>
            <a:br>
              <a:rPr lang="fi-FI" sz="1800" b="1" i="0" kern="1200">
                <a:solidFill>
                  <a:schemeClr val="lt1"/>
                </a:solidFill>
                <a:effectLst/>
                <a:latin typeface="Work Sans SemiBold" pitchFamily="2" charset="77"/>
                <a:ea typeface="+mn-ea"/>
                <a:cs typeface="+mn-cs"/>
              </a:rPr>
            </a:br>
            <a:r>
              <a:rPr lang="fi-FI" sz="1800" b="1" i="0" kern="1200" err="1">
                <a:solidFill>
                  <a:schemeClr val="lt1"/>
                </a:solidFill>
                <a:effectLst/>
                <a:latin typeface="Work Sans SemiBold" pitchFamily="2" charset="77"/>
                <a:ea typeface="+mn-ea"/>
                <a:cs typeface="+mn-cs"/>
              </a:rPr>
              <a:t>dolor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sintus</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amenim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ipsam</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abor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sam</a:t>
            </a:r>
            <a:endParaRPr lang="fi-FI" sz="1800" b="1" i="0" kern="1200">
              <a:solidFill>
                <a:schemeClr val="lt1"/>
              </a:solidFill>
              <a:effectLst/>
              <a:latin typeface="Work Sans SemiBold" pitchFamily="2" charset="77"/>
              <a:ea typeface="+mn-ea"/>
              <a:cs typeface="+mn-cs"/>
            </a:endParaRPr>
          </a:p>
        </p:txBody>
      </p:sp>
      <p:sp>
        <p:nvSpPr>
          <p:cNvPr id="19" name="Suorakulmio 18">
            <a:extLst>
              <a:ext uri="{FF2B5EF4-FFF2-40B4-BE49-F238E27FC236}">
                <a16:creationId xmlns:a16="http://schemas.microsoft.com/office/drawing/2014/main" id="{16440170-0194-0642-A38E-DC8B54E7E5B8}"/>
              </a:ext>
            </a:extLst>
          </p:cNvPr>
          <p:cNvSpPr/>
          <p:nvPr userDrawn="1"/>
        </p:nvSpPr>
        <p:spPr>
          <a:xfrm>
            <a:off x="6222670" y="2113808"/>
            <a:ext cx="2363190" cy="23631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800" b="1" i="0" kern="1200" err="1">
                <a:solidFill>
                  <a:schemeClr val="lt1"/>
                </a:solidFill>
                <a:effectLst/>
                <a:latin typeface="Work Sans SemiBold" pitchFamily="2" charset="77"/>
                <a:ea typeface="+mn-ea"/>
                <a:cs typeface="+mn-cs"/>
              </a:rPr>
              <a:t>Lorem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ipsum</a:t>
            </a:r>
            <a:br>
              <a:rPr lang="fi-FI" sz="1800" b="1" i="0" kern="1200">
                <a:solidFill>
                  <a:schemeClr val="lt1"/>
                </a:solidFill>
                <a:effectLst/>
                <a:latin typeface="Work Sans SemiBold" pitchFamily="2" charset="77"/>
                <a:ea typeface="+mn-ea"/>
                <a:cs typeface="+mn-cs"/>
              </a:rPr>
            </a:br>
            <a:r>
              <a:rPr lang="fi-FI" sz="1800" b="1" i="0" kern="1200" err="1">
                <a:solidFill>
                  <a:schemeClr val="lt1"/>
                </a:solidFill>
                <a:effectLst/>
                <a:latin typeface="Work Sans SemiBold" pitchFamily="2" charset="77"/>
                <a:ea typeface="+mn-ea"/>
                <a:cs typeface="+mn-cs"/>
              </a:rPr>
              <a:t>dolor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sintus</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amenim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ipsam</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abor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sam</a:t>
            </a:r>
            <a:endParaRPr lang="fi-FI" sz="1800" b="1" i="0" kern="1200">
              <a:solidFill>
                <a:schemeClr val="lt1"/>
              </a:solidFill>
              <a:effectLst/>
              <a:latin typeface="Work Sans SemiBold" pitchFamily="2" charset="77"/>
              <a:ea typeface="+mn-ea"/>
              <a:cs typeface="+mn-cs"/>
            </a:endParaRPr>
          </a:p>
        </p:txBody>
      </p:sp>
      <p:sp>
        <p:nvSpPr>
          <p:cNvPr id="20" name="Suorakulmio 19">
            <a:extLst>
              <a:ext uri="{FF2B5EF4-FFF2-40B4-BE49-F238E27FC236}">
                <a16:creationId xmlns:a16="http://schemas.microsoft.com/office/drawing/2014/main" id="{36DC4B38-306F-6849-AC88-CBF5A450B4AA}"/>
              </a:ext>
            </a:extLst>
          </p:cNvPr>
          <p:cNvSpPr/>
          <p:nvPr userDrawn="1"/>
        </p:nvSpPr>
        <p:spPr>
          <a:xfrm>
            <a:off x="8835242" y="2113808"/>
            <a:ext cx="2363190" cy="23631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800" b="1" i="0" kern="1200" err="1">
                <a:solidFill>
                  <a:schemeClr val="tx2"/>
                </a:solidFill>
                <a:effectLst/>
                <a:latin typeface="Work Sans SemiBold" pitchFamily="2" charset="77"/>
                <a:ea typeface="+mn-ea"/>
                <a:cs typeface="+mn-cs"/>
              </a:rPr>
              <a:t>Lorem</a:t>
            </a:r>
            <a:r>
              <a:rPr lang="fi-FI" sz="1800" b="1" i="0" kern="1200">
                <a:solidFill>
                  <a:schemeClr val="tx2"/>
                </a:solidFill>
                <a:effectLst/>
                <a:latin typeface="Work Sans SemiBold" pitchFamily="2" charset="77"/>
                <a:ea typeface="+mn-ea"/>
                <a:cs typeface="+mn-cs"/>
              </a:rPr>
              <a:t> </a:t>
            </a:r>
            <a:r>
              <a:rPr lang="fi-FI" sz="1800" b="1" i="0" kern="1200" err="1">
                <a:solidFill>
                  <a:schemeClr val="tx2"/>
                </a:solidFill>
                <a:effectLst/>
                <a:latin typeface="Work Sans SemiBold" pitchFamily="2" charset="77"/>
                <a:ea typeface="+mn-ea"/>
                <a:cs typeface="+mn-cs"/>
              </a:rPr>
              <a:t>ipsum</a:t>
            </a:r>
            <a:br>
              <a:rPr lang="fi-FI" sz="1800" b="1" i="0" kern="1200">
                <a:solidFill>
                  <a:schemeClr val="tx2"/>
                </a:solidFill>
                <a:effectLst/>
                <a:latin typeface="Work Sans SemiBold" pitchFamily="2" charset="77"/>
                <a:ea typeface="+mn-ea"/>
                <a:cs typeface="+mn-cs"/>
              </a:rPr>
            </a:br>
            <a:r>
              <a:rPr lang="fi-FI" sz="1800" b="1" i="0" kern="1200" err="1">
                <a:solidFill>
                  <a:schemeClr val="tx2"/>
                </a:solidFill>
                <a:effectLst/>
                <a:latin typeface="Work Sans SemiBold" pitchFamily="2" charset="77"/>
                <a:ea typeface="+mn-ea"/>
                <a:cs typeface="+mn-cs"/>
              </a:rPr>
              <a:t>dolor</a:t>
            </a:r>
            <a:r>
              <a:rPr lang="fi-FI" sz="1800" b="1" i="0" kern="1200">
                <a:solidFill>
                  <a:schemeClr val="tx2"/>
                </a:solidFill>
                <a:effectLst/>
                <a:latin typeface="Work Sans SemiBold" pitchFamily="2" charset="77"/>
                <a:ea typeface="+mn-ea"/>
                <a:cs typeface="+mn-cs"/>
              </a:rPr>
              <a:t> </a:t>
            </a:r>
            <a:r>
              <a:rPr lang="fi-FI" sz="1800" b="1" i="0" kern="1200" err="1">
                <a:solidFill>
                  <a:schemeClr val="tx2"/>
                </a:solidFill>
                <a:effectLst/>
                <a:latin typeface="Work Sans SemiBold" pitchFamily="2" charset="77"/>
                <a:ea typeface="+mn-ea"/>
                <a:cs typeface="+mn-cs"/>
              </a:rPr>
              <a:t>sintus</a:t>
            </a:r>
            <a:endParaRPr lang="fi-FI" sz="1800" b="1" i="0" kern="1200">
              <a:solidFill>
                <a:schemeClr val="tx2"/>
              </a:solidFill>
              <a:effectLst/>
              <a:latin typeface="Work Sans SemiBold" pitchFamily="2" charset="77"/>
              <a:ea typeface="+mn-ea"/>
              <a:cs typeface="+mn-cs"/>
            </a:endParaRPr>
          </a:p>
          <a:p>
            <a:pPr algn="ctr"/>
            <a:r>
              <a:rPr lang="fi-FI" sz="1800" b="1" i="0" kern="1200" err="1">
                <a:solidFill>
                  <a:schemeClr val="tx2"/>
                </a:solidFill>
                <a:effectLst/>
                <a:latin typeface="Work Sans SemiBold" pitchFamily="2" charset="77"/>
                <a:ea typeface="+mn-ea"/>
                <a:cs typeface="+mn-cs"/>
              </a:rPr>
              <a:t>amenim</a:t>
            </a:r>
            <a:r>
              <a:rPr lang="fi-FI" sz="1800" b="1" i="0" kern="1200">
                <a:solidFill>
                  <a:schemeClr val="tx2"/>
                </a:solidFill>
                <a:effectLst/>
                <a:latin typeface="Work Sans SemiBold" pitchFamily="2" charset="77"/>
                <a:ea typeface="+mn-ea"/>
                <a:cs typeface="+mn-cs"/>
              </a:rPr>
              <a:t> </a:t>
            </a:r>
            <a:r>
              <a:rPr lang="fi-FI" sz="1800" b="1" i="0" kern="1200" err="1">
                <a:solidFill>
                  <a:schemeClr val="tx2"/>
                </a:solidFill>
                <a:effectLst/>
                <a:latin typeface="Work Sans SemiBold" pitchFamily="2" charset="77"/>
                <a:ea typeface="+mn-ea"/>
                <a:cs typeface="+mn-cs"/>
              </a:rPr>
              <a:t>ipsam</a:t>
            </a:r>
            <a:endParaRPr lang="fi-FI" sz="1800" b="1" i="0" kern="1200">
              <a:solidFill>
                <a:schemeClr val="tx2"/>
              </a:solidFill>
              <a:effectLst/>
              <a:latin typeface="Work Sans SemiBold" pitchFamily="2" charset="77"/>
              <a:ea typeface="+mn-ea"/>
              <a:cs typeface="+mn-cs"/>
            </a:endParaRPr>
          </a:p>
          <a:p>
            <a:pPr algn="ctr"/>
            <a:r>
              <a:rPr lang="fi-FI" sz="1800" b="1" i="0" kern="1200" err="1">
                <a:solidFill>
                  <a:schemeClr val="tx2"/>
                </a:solidFill>
                <a:effectLst/>
                <a:latin typeface="Work Sans SemiBold" pitchFamily="2" charset="77"/>
                <a:ea typeface="+mn-ea"/>
                <a:cs typeface="+mn-cs"/>
              </a:rPr>
              <a:t>abor</a:t>
            </a:r>
            <a:r>
              <a:rPr lang="fi-FI" sz="1800" b="1" i="0" kern="1200">
                <a:solidFill>
                  <a:schemeClr val="tx2"/>
                </a:solidFill>
                <a:effectLst/>
                <a:latin typeface="Work Sans SemiBold" pitchFamily="2" charset="77"/>
                <a:ea typeface="+mn-ea"/>
                <a:cs typeface="+mn-cs"/>
              </a:rPr>
              <a:t> </a:t>
            </a:r>
            <a:r>
              <a:rPr lang="fi-FI" sz="1800" b="1" i="0" kern="1200" err="1">
                <a:solidFill>
                  <a:schemeClr val="tx2"/>
                </a:solidFill>
                <a:effectLst/>
                <a:latin typeface="Work Sans SemiBold" pitchFamily="2" charset="77"/>
                <a:ea typeface="+mn-ea"/>
                <a:cs typeface="+mn-cs"/>
              </a:rPr>
              <a:t>sam</a:t>
            </a:r>
            <a:endParaRPr lang="fi-FI" sz="1800" b="1" i="0" kern="1200">
              <a:solidFill>
                <a:schemeClr val="tx2"/>
              </a:solidFill>
              <a:effectLst/>
              <a:latin typeface="Work Sans SemiBold" pitchFamily="2" charset="77"/>
              <a:ea typeface="+mn-ea"/>
              <a:cs typeface="+mn-cs"/>
            </a:endParaRPr>
          </a:p>
        </p:txBody>
      </p:sp>
      <p:sp>
        <p:nvSpPr>
          <p:cNvPr id="12" name="Tekstiruutu 11">
            <a:extLst>
              <a:ext uri="{FF2B5EF4-FFF2-40B4-BE49-F238E27FC236}">
                <a16:creationId xmlns:a16="http://schemas.microsoft.com/office/drawing/2014/main" id="{EE228DAF-F221-4F47-8F2F-AF465B6AF13A}"/>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1996987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afiikka_8">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sp>
        <p:nvSpPr>
          <p:cNvPr id="2" name="Pyöristetty suorakulmio 1">
            <a:extLst>
              <a:ext uri="{FF2B5EF4-FFF2-40B4-BE49-F238E27FC236}">
                <a16:creationId xmlns:a16="http://schemas.microsoft.com/office/drawing/2014/main" id="{A764C9A3-EF0F-2447-93BC-B8C8C703D62B}"/>
              </a:ext>
            </a:extLst>
          </p:cNvPr>
          <p:cNvSpPr/>
          <p:nvPr userDrawn="1"/>
        </p:nvSpPr>
        <p:spPr>
          <a:xfrm>
            <a:off x="993568" y="2113808"/>
            <a:ext cx="2363190" cy="236319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800" b="1" i="0" kern="1200" err="1">
                <a:solidFill>
                  <a:schemeClr val="lt1"/>
                </a:solidFill>
                <a:effectLst/>
                <a:latin typeface="Work Sans SemiBold" pitchFamily="2" charset="77"/>
                <a:ea typeface="+mn-ea"/>
                <a:cs typeface="+mn-cs"/>
              </a:rPr>
              <a:t>Lorem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ipsum</a:t>
            </a:r>
            <a:br>
              <a:rPr lang="fi-FI" sz="1800" b="1" i="0" kern="1200">
                <a:solidFill>
                  <a:schemeClr val="lt1"/>
                </a:solidFill>
                <a:effectLst/>
                <a:latin typeface="Work Sans SemiBold" pitchFamily="2" charset="77"/>
                <a:ea typeface="+mn-ea"/>
                <a:cs typeface="+mn-cs"/>
              </a:rPr>
            </a:br>
            <a:r>
              <a:rPr lang="fi-FI" sz="1800" b="1" i="0" kern="1200" err="1">
                <a:solidFill>
                  <a:schemeClr val="lt1"/>
                </a:solidFill>
                <a:effectLst/>
                <a:latin typeface="Work Sans SemiBold" pitchFamily="2" charset="77"/>
                <a:ea typeface="+mn-ea"/>
                <a:cs typeface="+mn-cs"/>
              </a:rPr>
              <a:t>dolor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sintus</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amenim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ipsam</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abor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sam</a:t>
            </a:r>
            <a:endParaRPr lang="fi-FI" sz="1800" b="1" i="0" kern="1200">
              <a:solidFill>
                <a:schemeClr val="lt1"/>
              </a:solidFill>
              <a:effectLst/>
              <a:latin typeface="Work Sans SemiBold" pitchFamily="2" charset="77"/>
              <a:ea typeface="+mn-ea"/>
              <a:cs typeface="+mn-cs"/>
            </a:endParaRPr>
          </a:p>
        </p:txBody>
      </p:sp>
      <p:sp>
        <p:nvSpPr>
          <p:cNvPr id="14" name="Pyöristetty suorakulmio 13">
            <a:extLst>
              <a:ext uri="{FF2B5EF4-FFF2-40B4-BE49-F238E27FC236}">
                <a16:creationId xmlns:a16="http://schemas.microsoft.com/office/drawing/2014/main" id="{07527900-948C-584F-9C95-6F91BFB65308}"/>
              </a:ext>
            </a:extLst>
          </p:cNvPr>
          <p:cNvSpPr/>
          <p:nvPr userDrawn="1"/>
        </p:nvSpPr>
        <p:spPr>
          <a:xfrm>
            <a:off x="3606140" y="2148930"/>
            <a:ext cx="2363190" cy="236319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800" b="1" i="0" kern="1200" err="1">
                <a:solidFill>
                  <a:schemeClr val="lt1"/>
                </a:solidFill>
                <a:effectLst/>
                <a:latin typeface="Work Sans SemiBold" pitchFamily="2" charset="77"/>
                <a:ea typeface="+mn-ea"/>
                <a:cs typeface="+mn-cs"/>
              </a:rPr>
              <a:t>Lorem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ipsum</a:t>
            </a:r>
            <a:br>
              <a:rPr lang="fi-FI" sz="1800" b="1" i="0" kern="1200">
                <a:solidFill>
                  <a:schemeClr val="lt1"/>
                </a:solidFill>
                <a:effectLst/>
                <a:latin typeface="Work Sans SemiBold" pitchFamily="2" charset="77"/>
                <a:ea typeface="+mn-ea"/>
                <a:cs typeface="+mn-cs"/>
              </a:rPr>
            </a:br>
            <a:r>
              <a:rPr lang="fi-FI" sz="1800" b="1" i="0" kern="1200" err="1">
                <a:solidFill>
                  <a:schemeClr val="lt1"/>
                </a:solidFill>
                <a:effectLst/>
                <a:latin typeface="Work Sans SemiBold" pitchFamily="2" charset="77"/>
                <a:ea typeface="+mn-ea"/>
                <a:cs typeface="+mn-cs"/>
              </a:rPr>
              <a:t>dolor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sintus</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amenim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ipsam</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abor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sam</a:t>
            </a:r>
            <a:endParaRPr lang="fi-FI" sz="1800" b="1" i="0" kern="1200">
              <a:solidFill>
                <a:schemeClr val="lt1"/>
              </a:solidFill>
              <a:effectLst/>
              <a:latin typeface="Work Sans SemiBold" pitchFamily="2" charset="77"/>
              <a:ea typeface="+mn-ea"/>
              <a:cs typeface="+mn-cs"/>
            </a:endParaRPr>
          </a:p>
        </p:txBody>
      </p:sp>
      <p:sp>
        <p:nvSpPr>
          <p:cNvPr id="15" name="Pyöristetty suorakulmio 14">
            <a:extLst>
              <a:ext uri="{FF2B5EF4-FFF2-40B4-BE49-F238E27FC236}">
                <a16:creationId xmlns:a16="http://schemas.microsoft.com/office/drawing/2014/main" id="{06B809AF-52F3-D043-8109-9EB3CD46B03F}"/>
              </a:ext>
            </a:extLst>
          </p:cNvPr>
          <p:cNvSpPr/>
          <p:nvPr userDrawn="1"/>
        </p:nvSpPr>
        <p:spPr>
          <a:xfrm>
            <a:off x="6230586" y="2113808"/>
            <a:ext cx="2363190" cy="236319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800" b="1" i="0" kern="1200" err="1">
                <a:solidFill>
                  <a:schemeClr val="lt1"/>
                </a:solidFill>
                <a:effectLst/>
                <a:latin typeface="Work Sans SemiBold" pitchFamily="2" charset="77"/>
                <a:ea typeface="+mn-ea"/>
                <a:cs typeface="+mn-cs"/>
              </a:rPr>
              <a:t>Lorem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ipsum</a:t>
            </a:r>
            <a:br>
              <a:rPr lang="fi-FI" sz="1800" b="1" i="0" kern="1200">
                <a:solidFill>
                  <a:schemeClr val="lt1"/>
                </a:solidFill>
                <a:effectLst/>
                <a:latin typeface="Work Sans SemiBold" pitchFamily="2" charset="77"/>
                <a:ea typeface="+mn-ea"/>
                <a:cs typeface="+mn-cs"/>
              </a:rPr>
            </a:br>
            <a:r>
              <a:rPr lang="fi-FI" sz="1800" b="1" i="0" kern="1200" err="1">
                <a:solidFill>
                  <a:schemeClr val="lt1"/>
                </a:solidFill>
                <a:effectLst/>
                <a:latin typeface="Work Sans SemiBold" pitchFamily="2" charset="77"/>
                <a:ea typeface="+mn-ea"/>
                <a:cs typeface="+mn-cs"/>
              </a:rPr>
              <a:t>dolor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sintus</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amenim</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ipsam</a:t>
            </a:r>
            <a:endParaRPr lang="fi-FI" sz="1800" b="1" i="0" kern="1200">
              <a:solidFill>
                <a:schemeClr val="lt1"/>
              </a:solidFill>
              <a:effectLst/>
              <a:latin typeface="Work Sans SemiBold" pitchFamily="2" charset="77"/>
              <a:ea typeface="+mn-ea"/>
              <a:cs typeface="+mn-cs"/>
            </a:endParaRPr>
          </a:p>
          <a:p>
            <a:pPr algn="ctr"/>
            <a:r>
              <a:rPr lang="fi-FI" sz="1800" b="1" i="0" kern="1200" err="1">
                <a:solidFill>
                  <a:schemeClr val="lt1"/>
                </a:solidFill>
                <a:effectLst/>
                <a:latin typeface="Work Sans SemiBold" pitchFamily="2" charset="77"/>
                <a:ea typeface="+mn-ea"/>
                <a:cs typeface="+mn-cs"/>
              </a:rPr>
              <a:t>abor</a:t>
            </a:r>
            <a:r>
              <a:rPr lang="fi-FI" sz="1800" b="1" i="0" kern="1200">
                <a:solidFill>
                  <a:schemeClr val="lt1"/>
                </a:solidFill>
                <a:effectLst/>
                <a:latin typeface="Work Sans SemiBold" pitchFamily="2" charset="77"/>
                <a:ea typeface="+mn-ea"/>
                <a:cs typeface="+mn-cs"/>
              </a:rPr>
              <a:t> </a:t>
            </a:r>
            <a:r>
              <a:rPr lang="fi-FI" sz="1800" b="1" i="0" kern="1200" err="1">
                <a:solidFill>
                  <a:schemeClr val="lt1"/>
                </a:solidFill>
                <a:effectLst/>
                <a:latin typeface="Work Sans SemiBold" pitchFamily="2" charset="77"/>
                <a:ea typeface="+mn-ea"/>
                <a:cs typeface="+mn-cs"/>
              </a:rPr>
              <a:t>sam</a:t>
            </a:r>
            <a:endParaRPr lang="fi-FI" sz="1800" b="1" i="0" kern="1200">
              <a:solidFill>
                <a:schemeClr val="lt1"/>
              </a:solidFill>
              <a:effectLst/>
              <a:latin typeface="Work Sans SemiBold" pitchFamily="2" charset="77"/>
              <a:ea typeface="+mn-ea"/>
              <a:cs typeface="+mn-cs"/>
            </a:endParaRPr>
          </a:p>
        </p:txBody>
      </p:sp>
      <p:sp>
        <p:nvSpPr>
          <p:cNvPr id="21" name="Pyöristetty suorakulmio 20">
            <a:extLst>
              <a:ext uri="{FF2B5EF4-FFF2-40B4-BE49-F238E27FC236}">
                <a16:creationId xmlns:a16="http://schemas.microsoft.com/office/drawing/2014/main" id="{09A7A3C8-2201-E14F-BD41-61CD9A47A81A}"/>
              </a:ext>
            </a:extLst>
          </p:cNvPr>
          <p:cNvSpPr/>
          <p:nvPr userDrawn="1"/>
        </p:nvSpPr>
        <p:spPr>
          <a:xfrm>
            <a:off x="8843158" y="2113808"/>
            <a:ext cx="2363190" cy="236319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i-FI" sz="1800" b="1" i="0" kern="1200" err="1">
                <a:solidFill>
                  <a:schemeClr val="tx2"/>
                </a:solidFill>
                <a:effectLst/>
                <a:latin typeface="Work Sans SemiBold" pitchFamily="2" charset="77"/>
                <a:ea typeface="+mn-ea"/>
                <a:cs typeface="+mn-cs"/>
              </a:rPr>
              <a:t>Lorem</a:t>
            </a:r>
            <a:r>
              <a:rPr lang="fi-FI" sz="1800" b="1" i="0" kern="1200">
                <a:solidFill>
                  <a:schemeClr val="tx2"/>
                </a:solidFill>
                <a:effectLst/>
                <a:latin typeface="Work Sans SemiBold" pitchFamily="2" charset="77"/>
                <a:ea typeface="+mn-ea"/>
                <a:cs typeface="+mn-cs"/>
              </a:rPr>
              <a:t> </a:t>
            </a:r>
            <a:r>
              <a:rPr lang="fi-FI" sz="1800" b="1" i="0" kern="1200" err="1">
                <a:solidFill>
                  <a:schemeClr val="tx2"/>
                </a:solidFill>
                <a:effectLst/>
                <a:latin typeface="Work Sans SemiBold" pitchFamily="2" charset="77"/>
                <a:ea typeface="+mn-ea"/>
                <a:cs typeface="+mn-cs"/>
              </a:rPr>
              <a:t>ipsum</a:t>
            </a:r>
            <a:br>
              <a:rPr lang="fi-FI" sz="1800" b="1" i="0" kern="1200">
                <a:solidFill>
                  <a:schemeClr val="tx2"/>
                </a:solidFill>
                <a:effectLst/>
                <a:latin typeface="Work Sans SemiBold" pitchFamily="2" charset="77"/>
                <a:ea typeface="+mn-ea"/>
                <a:cs typeface="+mn-cs"/>
              </a:rPr>
            </a:br>
            <a:r>
              <a:rPr lang="fi-FI" sz="1800" b="1" i="0" kern="1200" err="1">
                <a:solidFill>
                  <a:schemeClr val="tx2"/>
                </a:solidFill>
                <a:effectLst/>
                <a:latin typeface="Work Sans SemiBold" pitchFamily="2" charset="77"/>
                <a:ea typeface="+mn-ea"/>
                <a:cs typeface="+mn-cs"/>
              </a:rPr>
              <a:t>dolor</a:t>
            </a:r>
            <a:r>
              <a:rPr lang="fi-FI" sz="1800" b="1" i="0" kern="1200">
                <a:solidFill>
                  <a:schemeClr val="tx2"/>
                </a:solidFill>
                <a:effectLst/>
                <a:latin typeface="Work Sans SemiBold" pitchFamily="2" charset="77"/>
                <a:ea typeface="+mn-ea"/>
                <a:cs typeface="+mn-cs"/>
              </a:rPr>
              <a:t> </a:t>
            </a:r>
            <a:r>
              <a:rPr lang="fi-FI" sz="1800" b="1" i="0" kern="1200" err="1">
                <a:solidFill>
                  <a:schemeClr val="tx2"/>
                </a:solidFill>
                <a:effectLst/>
                <a:latin typeface="Work Sans SemiBold" pitchFamily="2" charset="77"/>
                <a:ea typeface="+mn-ea"/>
                <a:cs typeface="+mn-cs"/>
              </a:rPr>
              <a:t>sintus</a:t>
            </a:r>
            <a:endParaRPr lang="fi-FI" sz="1800" b="1" i="0" kern="1200">
              <a:solidFill>
                <a:schemeClr val="tx2"/>
              </a:solidFill>
              <a:effectLst/>
              <a:latin typeface="Work Sans SemiBold" pitchFamily="2" charset="77"/>
              <a:ea typeface="+mn-ea"/>
              <a:cs typeface="+mn-cs"/>
            </a:endParaRPr>
          </a:p>
          <a:p>
            <a:pPr algn="ctr"/>
            <a:r>
              <a:rPr lang="fi-FI" sz="1800" b="1" i="0" kern="1200" err="1">
                <a:solidFill>
                  <a:schemeClr val="tx2"/>
                </a:solidFill>
                <a:effectLst/>
                <a:latin typeface="Work Sans SemiBold" pitchFamily="2" charset="77"/>
                <a:ea typeface="+mn-ea"/>
                <a:cs typeface="+mn-cs"/>
              </a:rPr>
              <a:t>amenim</a:t>
            </a:r>
            <a:r>
              <a:rPr lang="fi-FI" sz="1800" b="1" i="0" kern="1200">
                <a:solidFill>
                  <a:schemeClr val="tx2"/>
                </a:solidFill>
                <a:effectLst/>
                <a:latin typeface="Work Sans SemiBold" pitchFamily="2" charset="77"/>
                <a:ea typeface="+mn-ea"/>
                <a:cs typeface="+mn-cs"/>
              </a:rPr>
              <a:t> </a:t>
            </a:r>
            <a:r>
              <a:rPr lang="fi-FI" sz="1800" b="1" i="0" kern="1200" err="1">
                <a:solidFill>
                  <a:schemeClr val="tx2"/>
                </a:solidFill>
                <a:effectLst/>
                <a:latin typeface="Work Sans SemiBold" pitchFamily="2" charset="77"/>
                <a:ea typeface="+mn-ea"/>
                <a:cs typeface="+mn-cs"/>
              </a:rPr>
              <a:t>ipsam</a:t>
            </a:r>
            <a:endParaRPr lang="fi-FI" sz="1800" b="1" i="0" kern="1200">
              <a:solidFill>
                <a:schemeClr val="tx2"/>
              </a:solidFill>
              <a:effectLst/>
              <a:latin typeface="Work Sans SemiBold" pitchFamily="2" charset="77"/>
              <a:ea typeface="+mn-ea"/>
              <a:cs typeface="+mn-cs"/>
            </a:endParaRPr>
          </a:p>
          <a:p>
            <a:pPr algn="ctr"/>
            <a:r>
              <a:rPr lang="fi-FI" sz="1800" b="1" i="0" kern="1200" err="1">
                <a:solidFill>
                  <a:schemeClr val="tx2"/>
                </a:solidFill>
                <a:effectLst/>
                <a:latin typeface="Work Sans SemiBold" pitchFamily="2" charset="77"/>
                <a:ea typeface="+mn-ea"/>
                <a:cs typeface="+mn-cs"/>
              </a:rPr>
              <a:t>abor</a:t>
            </a:r>
            <a:r>
              <a:rPr lang="fi-FI" sz="1800" b="1" i="0" kern="1200">
                <a:solidFill>
                  <a:schemeClr val="tx2"/>
                </a:solidFill>
                <a:effectLst/>
                <a:latin typeface="Work Sans SemiBold" pitchFamily="2" charset="77"/>
                <a:ea typeface="+mn-ea"/>
                <a:cs typeface="+mn-cs"/>
              </a:rPr>
              <a:t> </a:t>
            </a:r>
            <a:r>
              <a:rPr lang="fi-FI" sz="1800" b="1" i="0" kern="1200" err="1">
                <a:solidFill>
                  <a:schemeClr val="tx2"/>
                </a:solidFill>
                <a:effectLst/>
                <a:latin typeface="Work Sans SemiBold" pitchFamily="2" charset="77"/>
                <a:ea typeface="+mn-ea"/>
                <a:cs typeface="+mn-cs"/>
              </a:rPr>
              <a:t>sam</a:t>
            </a:r>
            <a:endParaRPr lang="fi-FI" sz="1800" b="1" i="0" kern="1200">
              <a:solidFill>
                <a:schemeClr val="tx2"/>
              </a:solidFill>
              <a:effectLst/>
              <a:latin typeface="Work Sans SemiBold" pitchFamily="2" charset="77"/>
              <a:ea typeface="+mn-ea"/>
              <a:cs typeface="+mn-cs"/>
            </a:endParaRPr>
          </a:p>
        </p:txBody>
      </p:sp>
      <p:sp>
        <p:nvSpPr>
          <p:cNvPr id="12" name="Tekstiruutu 11">
            <a:extLst>
              <a:ext uri="{FF2B5EF4-FFF2-40B4-BE49-F238E27FC236}">
                <a16:creationId xmlns:a16="http://schemas.microsoft.com/office/drawing/2014/main" id="{AEAD73BA-3BBA-0F43-B532-33D40C371B59}"/>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3164545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fiikka_9">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sz="8000">
              <a:latin typeface="Maven Pro" pitchFamily="2" charset="77"/>
            </a:endParaRPr>
          </a:p>
        </p:txBody>
      </p:sp>
      <p:sp>
        <p:nvSpPr>
          <p:cNvPr id="8" name="Suorakulmio 7">
            <a:extLst>
              <a:ext uri="{FF2B5EF4-FFF2-40B4-BE49-F238E27FC236}">
                <a16:creationId xmlns:a16="http://schemas.microsoft.com/office/drawing/2014/main" id="{CD5CA06E-4351-CD4B-9261-A204DB23AE8E}"/>
              </a:ext>
            </a:extLst>
          </p:cNvPr>
          <p:cNvSpPr/>
          <p:nvPr userDrawn="1"/>
        </p:nvSpPr>
        <p:spPr>
          <a:xfrm>
            <a:off x="1028206" y="930973"/>
            <a:ext cx="2323466" cy="2358493"/>
          </a:xfrm>
          <a:prstGeom prst="rect">
            <a:avLst/>
          </a:prstGeom>
          <a:noFill/>
          <a:ln w="444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b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b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17" name="Suorakulmio 16">
            <a:extLst>
              <a:ext uri="{FF2B5EF4-FFF2-40B4-BE49-F238E27FC236}">
                <a16:creationId xmlns:a16="http://schemas.microsoft.com/office/drawing/2014/main" id="{E62A4612-4936-A34D-B2C8-FDDCB70D837E}"/>
              </a:ext>
            </a:extLst>
          </p:cNvPr>
          <p:cNvSpPr/>
          <p:nvPr userDrawn="1"/>
        </p:nvSpPr>
        <p:spPr>
          <a:xfrm>
            <a:off x="3627982" y="930973"/>
            <a:ext cx="2323466" cy="2358493"/>
          </a:xfrm>
          <a:prstGeom prst="rect">
            <a:avLst/>
          </a:prstGeom>
          <a:noFill/>
          <a:ln w="444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b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b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18" name="Suorakulmio 17">
            <a:extLst>
              <a:ext uri="{FF2B5EF4-FFF2-40B4-BE49-F238E27FC236}">
                <a16:creationId xmlns:a16="http://schemas.microsoft.com/office/drawing/2014/main" id="{DAA881D4-1BB6-C44D-BE23-53F0D0955FA3}"/>
              </a:ext>
            </a:extLst>
          </p:cNvPr>
          <p:cNvSpPr/>
          <p:nvPr userDrawn="1"/>
        </p:nvSpPr>
        <p:spPr>
          <a:xfrm>
            <a:off x="3638936" y="3469324"/>
            <a:ext cx="2323466" cy="2358493"/>
          </a:xfrm>
          <a:prstGeom prst="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b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b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19" name="Suorakulmio 18">
            <a:extLst>
              <a:ext uri="{FF2B5EF4-FFF2-40B4-BE49-F238E27FC236}">
                <a16:creationId xmlns:a16="http://schemas.microsoft.com/office/drawing/2014/main" id="{9C42C7B9-E2F9-AC4E-A574-0974E409DE03}"/>
              </a:ext>
            </a:extLst>
          </p:cNvPr>
          <p:cNvSpPr/>
          <p:nvPr userDrawn="1"/>
        </p:nvSpPr>
        <p:spPr>
          <a:xfrm>
            <a:off x="1028206" y="3472293"/>
            <a:ext cx="2323466" cy="2358493"/>
          </a:xfrm>
          <a:prstGeom prst="rect">
            <a:avLst/>
          </a:prstGeom>
          <a:no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b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b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20" name="Suorakulmio 19">
            <a:extLst>
              <a:ext uri="{FF2B5EF4-FFF2-40B4-BE49-F238E27FC236}">
                <a16:creationId xmlns:a16="http://schemas.microsoft.com/office/drawing/2014/main" id="{034E4137-5502-7F45-AD10-8E15E2F9738A}"/>
              </a:ext>
            </a:extLst>
          </p:cNvPr>
          <p:cNvSpPr/>
          <p:nvPr userDrawn="1"/>
        </p:nvSpPr>
        <p:spPr>
          <a:xfrm>
            <a:off x="6229600" y="3469323"/>
            <a:ext cx="2323466" cy="2358493"/>
          </a:xfrm>
          <a:prstGeom prst="rect">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b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b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22" name="Suorakulmio 21">
            <a:extLst>
              <a:ext uri="{FF2B5EF4-FFF2-40B4-BE49-F238E27FC236}">
                <a16:creationId xmlns:a16="http://schemas.microsoft.com/office/drawing/2014/main" id="{A8915316-CFC7-8042-888B-48BE6F7C1D78}"/>
              </a:ext>
            </a:extLst>
          </p:cNvPr>
          <p:cNvSpPr/>
          <p:nvPr userDrawn="1"/>
        </p:nvSpPr>
        <p:spPr>
          <a:xfrm>
            <a:off x="6227760" y="930973"/>
            <a:ext cx="2323466" cy="2358493"/>
          </a:xfrm>
          <a:prstGeom prst="rect">
            <a:avLst/>
          </a:prstGeom>
          <a:noFill/>
          <a:ln w="444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b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b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23" name="Suorakulmio 22">
            <a:extLst>
              <a:ext uri="{FF2B5EF4-FFF2-40B4-BE49-F238E27FC236}">
                <a16:creationId xmlns:a16="http://schemas.microsoft.com/office/drawing/2014/main" id="{F063AA3D-E152-6742-BC99-EB9AFCC848C6}"/>
              </a:ext>
            </a:extLst>
          </p:cNvPr>
          <p:cNvSpPr/>
          <p:nvPr userDrawn="1"/>
        </p:nvSpPr>
        <p:spPr>
          <a:xfrm>
            <a:off x="8809792" y="930973"/>
            <a:ext cx="2323466" cy="2358493"/>
          </a:xfrm>
          <a:prstGeom prst="rect">
            <a:avLst/>
          </a:prstGeom>
          <a:no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b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b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24" name="Suorakulmio 23">
            <a:extLst>
              <a:ext uri="{FF2B5EF4-FFF2-40B4-BE49-F238E27FC236}">
                <a16:creationId xmlns:a16="http://schemas.microsoft.com/office/drawing/2014/main" id="{B27F03F6-AAFE-BF49-B09B-8146160A4B0B}"/>
              </a:ext>
            </a:extLst>
          </p:cNvPr>
          <p:cNvSpPr/>
          <p:nvPr userDrawn="1"/>
        </p:nvSpPr>
        <p:spPr>
          <a:xfrm>
            <a:off x="8820262" y="3469322"/>
            <a:ext cx="2323466" cy="2358493"/>
          </a:xfrm>
          <a:prstGeom prst="rect">
            <a:avLst/>
          </a:prstGeom>
          <a:noFill/>
          <a:ln w="444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Lorem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ipsum</a:t>
            </a:r>
            <a:b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b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dolor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sintus</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amenim</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ipsam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abor</a:t>
            </a:r>
            <a:r>
              <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rPr>
              <a:t> </a:t>
            </a:r>
            <a:r>
              <a:rPr kumimoji="0" lang="fi-FI" sz="1800" b="1" i="0" u="none" strike="noStrike" kern="1200" cap="none" spc="0" normalizeH="0" baseline="0" noProof="0" err="1">
                <a:ln>
                  <a:noFill/>
                </a:ln>
                <a:solidFill>
                  <a:schemeClr val="tx2"/>
                </a:solidFill>
                <a:effectLst/>
                <a:uLnTx/>
                <a:uFillTx/>
                <a:latin typeface="Work Sans SemiBold" pitchFamily="2" charset="77"/>
                <a:ea typeface="+mn-ea"/>
                <a:cs typeface="+mn-cs"/>
              </a:rPr>
              <a:t>sam</a:t>
            </a:r>
            <a:endParaRPr kumimoji="0" lang="fi-FI" sz="1800" b="1" i="0" u="none" strike="noStrike" kern="1200" cap="none" spc="0" normalizeH="0" baseline="0" noProof="0">
              <a:ln>
                <a:noFill/>
              </a:ln>
              <a:solidFill>
                <a:schemeClr val="tx2"/>
              </a:solidFill>
              <a:effectLst/>
              <a:uLnTx/>
              <a:uFillTx/>
              <a:latin typeface="Work Sans SemiBold" pitchFamily="2" charset="77"/>
              <a:ea typeface="+mn-ea"/>
              <a:cs typeface="+mn-cs"/>
            </a:endParaRPr>
          </a:p>
        </p:txBody>
      </p:sp>
      <p:sp>
        <p:nvSpPr>
          <p:cNvPr id="21" name="Tekstiruutu 20">
            <a:extLst>
              <a:ext uri="{FF2B5EF4-FFF2-40B4-BE49-F238E27FC236}">
                <a16:creationId xmlns:a16="http://schemas.microsoft.com/office/drawing/2014/main" id="{6096FD30-C7C9-8C43-BE20-382DC48E10B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29107641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315289"/>
            <a:ext cx="10515600"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2"/>
            <a:ext cx="10515600" cy="4129931"/>
          </a:xfrm>
        </p:spPr>
        <p:txBody>
          <a:bodyPr lIns="36000" numCol="1"/>
          <a:lstStyle>
            <a:lvl1pPr>
              <a:lnSpc>
                <a:spcPct val="110000"/>
              </a:lnSpc>
              <a:defRPr/>
            </a:lvl1pPr>
            <a:lvl2pPr marL="540027">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3311598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315289"/>
            <a:ext cx="10515600"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dirty="0"/>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2"/>
            <a:ext cx="10515600" cy="4129931"/>
          </a:xfrm>
        </p:spPr>
        <p:txBody>
          <a:bodyPr lIns="36000" numCol="1"/>
          <a:lstStyle>
            <a:lvl1pPr>
              <a:lnSpc>
                <a:spcPct val="110000"/>
              </a:lnSpc>
              <a:defRPr/>
            </a:lvl1pPr>
            <a:lvl2pPr marL="540027">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28720206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315289"/>
            <a:ext cx="10515600" cy="1325563"/>
          </a:xfrm>
        </p:spPr>
        <p:txBody>
          <a:bodyPr lIns="0" tIns="0" rIns="0" bIns="0" anchor="b" anchorCtr="0">
            <a:noAutofit/>
          </a:bodyPr>
          <a:lstStyle>
            <a:lvl1pPr>
              <a:defRPr sz="4000" spc="0" baseline="0">
                <a:solidFill>
                  <a:schemeClr val="accent5"/>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2"/>
            <a:ext cx="10515600" cy="4129931"/>
          </a:xfrm>
        </p:spPr>
        <p:txBody>
          <a:bodyPr lIns="36000" numCol="1"/>
          <a:lstStyle>
            <a:lvl1pPr>
              <a:lnSpc>
                <a:spcPct val="110000"/>
              </a:lnSpc>
              <a:defRPr/>
            </a:lvl1pPr>
            <a:lvl2pPr marL="540027">
              <a:lnSpc>
                <a:spcPct val="110000"/>
              </a:lnSpc>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7"/>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4" y="6180431"/>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3" y="275985"/>
            <a:ext cx="918993" cy="100027"/>
          </a:xfrm>
          <a:prstGeom prst="rect">
            <a:avLst/>
          </a:prstGeom>
          <a:noFill/>
        </p:spPr>
        <p:txBody>
          <a:bodyPr wrap="square" lIns="0" tIns="0" rIns="0" bIns="0" rtlCol="0" anchor="ctr" anchorCtr="0">
            <a:spAutoFit/>
          </a:bodyPr>
          <a:lstStyle/>
          <a:p>
            <a:pPr marL="0" marR="0" lvl="0" indent="0" algn="r" defTabSz="914446"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678402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315288"/>
            <a:ext cx="10515600"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1"/>
            <a:ext cx="10515600" cy="4129931"/>
          </a:xfrm>
        </p:spPr>
        <p:txBody>
          <a:bodyPr lIns="36000" numCol="1"/>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2593832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tsikko ja sisältö_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964571"/>
            <a:ext cx="10515600" cy="676280"/>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1"/>
            <a:ext cx="10515600" cy="4129931"/>
          </a:xfrm>
        </p:spPr>
        <p:txBody>
          <a:bodyPr lIns="36000" numCol="1"/>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
        <p:nvSpPr>
          <p:cNvPr id="17" name="Tekstin paikkamerkki 2">
            <a:extLst>
              <a:ext uri="{FF2B5EF4-FFF2-40B4-BE49-F238E27FC236}">
                <a16:creationId xmlns:a16="http://schemas.microsoft.com/office/drawing/2014/main" id="{5778CB51-4B78-4C79-B482-A1CDFDF912F3}"/>
              </a:ext>
            </a:extLst>
          </p:cNvPr>
          <p:cNvSpPr>
            <a:spLocks noGrp="1"/>
          </p:cNvSpPr>
          <p:nvPr>
            <p:ph type="body" idx="14" hasCustomPrompt="1"/>
          </p:nvPr>
        </p:nvSpPr>
        <p:spPr>
          <a:xfrm>
            <a:off x="924165" y="499085"/>
            <a:ext cx="725959" cy="395165"/>
          </a:xfrm>
        </p:spPr>
        <p:txBody>
          <a:bodyPr vert="horz" lIns="0" tIns="0" rIns="0" bIns="0" anchor="ctr" anchorCtr="0">
            <a:noAutofit/>
          </a:bodyPr>
          <a:lstStyle>
            <a:lvl1pPr marL="0" indent="0">
              <a:buNone/>
              <a:defRPr sz="2400" b="0" i="0">
                <a:latin typeface="Maven Pro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1/3</a:t>
            </a:r>
          </a:p>
        </p:txBody>
      </p:sp>
    </p:spTree>
    <p:extLst>
      <p:ext uri="{BB962C8B-B14F-4D97-AF65-F5344CB8AC3E}">
        <p14:creationId xmlns:p14="http://schemas.microsoft.com/office/powerpoint/2010/main" val="3830174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tsikko ja sisältö_2_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964571"/>
            <a:ext cx="10515600" cy="676280"/>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1"/>
            <a:ext cx="4796159" cy="4129931"/>
          </a:xfrm>
        </p:spPr>
        <p:txBody>
          <a:bodyPr lIns="36000" numCol="1"/>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
        <p:nvSpPr>
          <p:cNvPr id="12" name="Sisällön paikkamerkki 2">
            <a:extLst>
              <a:ext uri="{FF2B5EF4-FFF2-40B4-BE49-F238E27FC236}">
                <a16:creationId xmlns:a16="http://schemas.microsoft.com/office/drawing/2014/main" id="{70ECED26-F95B-4739-98E7-2DCF77ADEE0D}"/>
              </a:ext>
            </a:extLst>
          </p:cNvPr>
          <p:cNvSpPr>
            <a:spLocks noGrp="1"/>
          </p:cNvSpPr>
          <p:nvPr>
            <p:ph idx="13"/>
          </p:nvPr>
        </p:nvSpPr>
        <p:spPr>
          <a:xfrm>
            <a:off x="6096000" y="1879021"/>
            <a:ext cx="5341335" cy="4129931"/>
          </a:xfrm>
        </p:spPr>
        <p:txBody>
          <a:bodyPr lIns="36000" numCol="1"/>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Tekstin paikkamerkki 2">
            <a:extLst>
              <a:ext uri="{FF2B5EF4-FFF2-40B4-BE49-F238E27FC236}">
                <a16:creationId xmlns:a16="http://schemas.microsoft.com/office/drawing/2014/main" id="{5778CB51-4B78-4C79-B482-A1CDFDF912F3}"/>
              </a:ext>
            </a:extLst>
          </p:cNvPr>
          <p:cNvSpPr>
            <a:spLocks noGrp="1"/>
          </p:cNvSpPr>
          <p:nvPr>
            <p:ph type="body" idx="14" hasCustomPrompt="1"/>
          </p:nvPr>
        </p:nvSpPr>
        <p:spPr>
          <a:xfrm>
            <a:off x="924165" y="499085"/>
            <a:ext cx="725959" cy="395165"/>
          </a:xfrm>
        </p:spPr>
        <p:txBody>
          <a:bodyPr lIns="0" tIns="0" rIns="0" bIns="0" anchor="ctr" anchorCtr="0">
            <a:noAutofit/>
          </a:bodyPr>
          <a:lstStyle>
            <a:lvl1pPr marL="0" indent="0">
              <a:buNone/>
              <a:defRPr sz="2400" b="0" i="0">
                <a:latin typeface="Maven Pro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1/3</a:t>
            </a:r>
          </a:p>
        </p:txBody>
      </p:sp>
    </p:spTree>
    <p:extLst>
      <p:ext uri="{BB962C8B-B14F-4D97-AF65-F5344CB8AC3E}">
        <p14:creationId xmlns:p14="http://schemas.microsoft.com/office/powerpoint/2010/main" val="4264321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 ja sisältö_3">
    <p:spTree>
      <p:nvGrpSpPr>
        <p:cNvPr id="1" name=""/>
        <p:cNvGrpSpPr/>
        <p:nvPr/>
      </p:nvGrpSpPr>
      <p:grpSpPr>
        <a:xfrm>
          <a:off x="0" y="0"/>
          <a:ext cx="0" cy="0"/>
          <a:chOff x="0" y="0"/>
          <a:chExt cx="0" cy="0"/>
        </a:xfrm>
      </p:grpSpPr>
      <p:sp>
        <p:nvSpPr>
          <p:cNvPr id="15" name="Kuvan paikkamerkki 2">
            <a:extLst>
              <a:ext uri="{FF2B5EF4-FFF2-40B4-BE49-F238E27FC236}">
                <a16:creationId xmlns:a16="http://schemas.microsoft.com/office/drawing/2014/main" id="{DA45131C-7A29-364A-B280-8CC54A81E7A4}"/>
              </a:ext>
              <a:ext uri="{C183D7F6-B498-43B3-948B-1728B52AA6E4}">
                <adec:decorative xmlns:adec="http://schemas.microsoft.com/office/drawing/2017/decorative" val="1"/>
              </a:ext>
            </a:extLst>
          </p:cNvPr>
          <p:cNvSpPr>
            <a:spLocks noGrp="1"/>
          </p:cNvSpPr>
          <p:nvPr>
            <p:ph type="pic" idx="14" hasCustomPrompt="1"/>
          </p:nvPr>
        </p:nvSpPr>
        <p:spPr>
          <a:xfrm>
            <a:off x="226742" y="193117"/>
            <a:ext cx="672790" cy="673529"/>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IKONI</a:t>
            </a:r>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2506662"/>
            <a:ext cx="10515600" cy="3447147"/>
          </a:xfrm>
        </p:spPr>
        <p:txBody>
          <a:bodyPr lIns="36000"/>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3" name="Tekstiruutu 12">
            <a:extLst>
              <a:ext uri="{FF2B5EF4-FFF2-40B4-BE49-F238E27FC236}">
                <a16:creationId xmlns:a16="http://schemas.microsoft.com/office/drawing/2014/main" id="{E6CAE0D1-1810-7848-B585-56B04019F9E0}"/>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6" y="971464"/>
            <a:ext cx="10515600"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a:p>
        </p:txBody>
      </p:sp>
      <p:pic>
        <p:nvPicPr>
          <p:cNvPr id="12" name="Kuva 11">
            <a:extLst>
              <a:ext uri="{FF2B5EF4-FFF2-40B4-BE49-F238E27FC236}">
                <a16:creationId xmlns:a16="http://schemas.microsoft.com/office/drawing/2014/main" id="{CAEC18B8-1B8C-6F4E-B6E1-E74C66434F1C}"/>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252706608"/>
      </p:ext>
    </p:extLst>
  </p:cSld>
  <p:clrMapOvr>
    <a:masterClrMapping/>
  </p:clrMapOvr>
  <p:extLst>
    <p:ext uri="{DCECCB84-F9BA-43D5-87BE-67443E8EF086}">
      <p15:sldGuideLst xmlns:p15="http://schemas.microsoft.com/office/powerpoint/2012/main">
        <p15:guide id="1" orient="horz" pos="2160">
          <p15:clr>
            <a:srgbClr val="FBAE40"/>
          </p15:clr>
        </p15:guide>
        <p15:guide id="3" pos="663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Otsikkodia_6">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B2A1CD50-70E1-8444-86A1-43C0994D2016}"/>
              </a:ext>
              <a:ext uri="{C183D7F6-B498-43B3-948B-1728B52AA6E4}">
                <adec:decorative xmlns:adec="http://schemas.microsoft.com/office/drawing/2017/decorative" val="1"/>
              </a:ext>
            </a:extLst>
          </p:cNvPr>
          <p:cNvSpPr/>
          <p:nvPr userDrawn="1"/>
        </p:nvSpPr>
        <p:spPr>
          <a:xfrm>
            <a:off x="0" y="-1"/>
            <a:ext cx="12192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2556453"/>
            <a:ext cx="6853698" cy="1745093"/>
          </a:xfrm>
        </p:spPr>
        <p:txBody>
          <a:bodyPr lIns="0" tIns="0" rIns="0" bIns="0" anchor="ctr" anchorCtr="0">
            <a:normAutofit/>
          </a:bodyPr>
          <a:lstStyle>
            <a:lvl1pPr algn="l">
              <a:defRPr sz="4200" b="0" i="0" spc="100" baseline="0">
                <a:solidFill>
                  <a:schemeClr val="bg1"/>
                </a:solidFill>
                <a:latin typeface="Maven Pro" pitchFamily="2" charset="77"/>
              </a:defRPr>
            </a:lvl1pPr>
          </a:lstStyle>
          <a:p>
            <a:r>
              <a:rPr lang="fi-FI" dirty="0">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5991225"/>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0681" y="730442"/>
            <a:ext cx="2309595" cy="667411"/>
          </a:xfrm>
          <a:prstGeom prst="rect">
            <a:avLst/>
          </a:prstGeom>
        </p:spPr>
      </p:pic>
      <p:sp>
        <p:nvSpPr>
          <p:cNvPr id="8" name="Tekstiruutu 7">
            <a:extLst>
              <a:ext uri="{FF2B5EF4-FFF2-40B4-BE49-F238E27FC236}">
                <a16:creationId xmlns:a16="http://schemas.microsoft.com/office/drawing/2014/main" id="{38051666-25AB-CD46-AE7D-7B0A21835078}"/>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461854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isältö_kuvapaikall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5" name="Kuva 14">
            <a:extLst>
              <a:ext uri="{FF2B5EF4-FFF2-40B4-BE49-F238E27FC236}">
                <a16:creationId xmlns:a16="http://schemas.microsoft.com/office/drawing/2014/main" id="{232C4671-66A5-624D-84BE-E3602DB4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5F650B73-E0BA-BA45-B271-898D34ABCDE7}"/>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4099ACCF-8FF7-E44A-BFFE-B406A3C98A7C}"/>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
        <p:nvSpPr>
          <p:cNvPr id="13" name="Sisällön paikkamerkki 2">
            <a:extLst>
              <a:ext uri="{FF2B5EF4-FFF2-40B4-BE49-F238E27FC236}">
                <a16:creationId xmlns:a16="http://schemas.microsoft.com/office/drawing/2014/main" id="{C20A1E69-48A5-4FB1-8003-495E6143DB03}"/>
              </a:ext>
            </a:extLst>
          </p:cNvPr>
          <p:cNvSpPr>
            <a:spLocks noGrp="1"/>
          </p:cNvSpPr>
          <p:nvPr>
            <p:ph idx="1"/>
          </p:nvPr>
        </p:nvSpPr>
        <p:spPr>
          <a:xfrm>
            <a:off x="911225" y="2452150"/>
            <a:ext cx="5967156" cy="3557919"/>
          </a:xfrm>
        </p:spPr>
        <p:txBody>
          <a:bodyPr lIns="36000" rIns="90000" numCol="1"/>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Otsikko 1">
            <a:extLst>
              <a:ext uri="{FF2B5EF4-FFF2-40B4-BE49-F238E27FC236}">
                <a16:creationId xmlns:a16="http://schemas.microsoft.com/office/drawing/2014/main" id="{1B8CC981-6CD4-44D3-9DD6-1EA9A4D6F917}"/>
              </a:ext>
            </a:extLst>
          </p:cNvPr>
          <p:cNvSpPr>
            <a:spLocks noGrp="1"/>
          </p:cNvSpPr>
          <p:nvPr>
            <p:ph type="title"/>
          </p:nvPr>
        </p:nvSpPr>
        <p:spPr>
          <a:xfrm>
            <a:off x="930355" y="847931"/>
            <a:ext cx="5948026"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a:p>
        </p:txBody>
      </p:sp>
      <p:sp>
        <p:nvSpPr>
          <p:cNvPr id="17" name="Sisällön paikkamerkki 2">
            <a:extLst>
              <a:ext uri="{FF2B5EF4-FFF2-40B4-BE49-F238E27FC236}">
                <a16:creationId xmlns:a16="http://schemas.microsoft.com/office/drawing/2014/main" id="{D321BE3E-7AAA-4885-A4E7-DAB90C75256B}"/>
              </a:ext>
              <a:ext uri="{C183D7F6-B498-43B3-948B-1728B52AA6E4}">
                <adec:decorative xmlns:adec="http://schemas.microsoft.com/office/drawing/2017/decorative" val="1"/>
              </a:ext>
            </a:extLst>
          </p:cNvPr>
          <p:cNvSpPr>
            <a:spLocks noGrp="1"/>
          </p:cNvSpPr>
          <p:nvPr>
            <p:ph sz="half" idx="13" hasCustomPrompt="1"/>
          </p:nvPr>
        </p:nvSpPr>
        <p:spPr>
          <a:xfrm>
            <a:off x="7222603" y="847931"/>
            <a:ext cx="4531488" cy="5162138"/>
          </a:xfrm>
        </p:spPr>
        <p:txBody>
          <a:bodyPr anchor="ctr" anchorCtr="0"/>
          <a:lstStyle>
            <a:lvl1pPr marL="0" indent="0" algn="ctr">
              <a:buNone/>
              <a:defRPr/>
            </a:lvl1pPr>
          </a:lstStyle>
          <a:p>
            <a:pPr lvl="0"/>
            <a:r>
              <a:rPr lang="fi-FI"/>
              <a:t>Paikka kuvalle</a:t>
            </a:r>
          </a:p>
        </p:txBody>
      </p:sp>
    </p:spTree>
    <p:extLst>
      <p:ext uri="{BB962C8B-B14F-4D97-AF65-F5344CB8AC3E}">
        <p14:creationId xmlns:p14="http://schemas.microsoft.com/office/powerpoint/2010/main" val="11622104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isältö_ikonitilall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43032D71-49D2-EC42-9FD7-A8CE5282B990}"/>
              </a:ext>
              <a:ext uri="{C183D7F6-B498-43B3-948B-1728B52AA6E4}">
                <adec:decorative xmlns:adec="http://schemas.microsoft.com/office/drawing/2017/decorative" val="1"/>
              </a:ext>
            </a:extLst>
          </p:cNvPr>
          <p:cNvSpPr/>
          <p:nvPr userDrawn="1"/>
        </p:nvSpPr>
        <p:spPr>
          <a:xfrm>
            <a:off x="0" y="0"/>
            <a:ext cx="4813300" cy="6858000"/>
          </a:xfrm>
          <a:prstGeom prst="rect">
            <a:avLst/>
          </a:prstGeom>
          <a:solidFill>
            <a:srgbClr val="0070C0">
              <a:alpha val="10000"/>
            </a:srgb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5611366" y="2452151"/>
            <a:ext cx="6047234" cy="3251964"/>
          </a:xfrm>
        </p:spPr>
        <p:txBody>
          <a:bodyPr numCol="1"/>
          <a:lstStyle>
            <a:lvl1pPr>
              <a:lnSpc>
                <a:spcPct val="110000"/>
              </a:lnSpc>
              <a:defRPr/>
            </a:lvl1pPr>
            <a:lvl2pPr marL="540000">
              <a:lnSpc>
                <a:spcPct val="110000"/>
              </a:lnSpc>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1" name="Kuva 10">
            <a:extLst>
              <a:ext uri="{FF2B5EF4-FFF2-40B4-BE49-F238E27FC236}">
                <a16:creationId xmlns:a16="http://schemas.microsoft.com/office/drawing/2014/main" id="{EEEE8BD9-3C1D-8C4A-9DAA-5E56E07AC2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8" name="Otsikko 1">
            <a:extLst>
              <a:ext uri="{FF2B5EF4-FFF2-40B4-BE49-F238E27FC236}">
                <a16:creationId xmlns:a16="http://schemas.microsoft.com/office/drawing/2014/main" id="{DE993844-B14A-E948-9572-EA013EA67486}"/>
              </a:ext>
            </a:extLst>
          </p:cNvPr>
          <p:cNvSpPr>
            <a:spLocks noGrp="1"/>
          </p:cNvSpPr>
          <p:nvPr>
            <p:ph type="title"/>
          </p:nvPr>
        </p:nvSpPr>
        <p:spPr>
          <a:xfrm>
            <a:off x="5611366" y="796688"/>
            <a:ext cx="6047234" cy="1325563"/>
          </a:xfrm>
        </p:spPr>
        <p:txBody>
          <a:bodyPr lIns="0" tIns="0" rIns="0" bIns="0" anchor="b" anchorCtr="0">
            <a:noAutofit/>
          </a:bodyPr>
          <a:lstStyle>
            <a:lvl1pPr>
              <a:defRPr sz="4000" spc="0" baseline="0">
                <a:solidFill>
                  <a:schemeClr val="accent5"/>
                </a:solidFill>
              </a:defRPr>
            </a:lvl1pPr>
          </a:lstStyle>
          <a:p>
            <a:r>
              <a:rPr lang="en-US"/>
              <a:t>Click to edit Master title style</a:t>
            </a:r>
            <a:endParaRPr lang="fi-FI"/>
          </a:p>
        </p:txBody>
      </p:sp>
      <p:sp>
        <p:nvSpPr>
          <p:cNvPr id="12" name="Tekstiruutu 11">
            <a:extLst>
              <a:ext uri="{FF2B5EF4-FFF2-40B4-BE49-F238E27FC236}">
                <a16:creationId xmlns:a16="http://schemas.microsoft.com/office/drawing/2014/main" id="{FD9C0EAB-AFF8-794A-8547-315A8D6B90A4}"/>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3" name="Kuva 12">
            <a:extLst>
              <a:ext uri="{FF2B5EF4-FFF2-40B4-BE49-F238E27FC236}">
                <a16:creationId xmlns:a16="http://schemas.microsoft.com/office/drawing/2014/main" id="{1EC61373-2AE0-3248-ADF8-C59E94274E67}"/>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11694704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sp>
        <p:nvSpPr>
          <p:cNvPr id="16" name="Otsikko 1">
            <a:extLst>
              <a:ext uri="{FF2B5EF4-FFF2-40B4-BE49-F238E27FC236}">
                <a16:creationId xmlns:a16="http://schemas.microsoft.com/office/drawing/2014/main" id="{ABBDBB82-A6B3-DF4D-8FC8-D270693D1C29}"/>
              </a:ext>
            </a:extLst>
          </p:cNvPr>
          <p:cNvSpPr txBox="1">
            <a:spLocks/>
          </p:cNvSpPr>
          <p:nvPr userDrawn="1"/>
        </p:nvSpPr>
        <p:spPr>
          <a:xfrm>
            <a:off x="5549900" y="1127246"/>
            <a:ext cx="6108700" cy="1263406"/>
          </a:xfrm>
          <a:prstGeom prst="rect">
            <a:avLst/>
          </a:prstGeom>
        </p:spPr>
        <p:txBody>
          <a:bodyPr vert="horz" wrap="square" lIns="0" tIns="0" rIns="0" bIns="0" rtlCol="0" anchor="ctr" anchorCtr="0">
            <a:noAutofit/>
          </a:bodyPr>
          <a:lstStyle>
            <a:lvl1pPr algn="ctr" defTabSz="914400" rtl="0" eaLnBrk="1" latinLnBrk="0" hangingPunct="1">
              <a:lnSpc>
                <a:spcPct val="90000"/>
              </a:lnSpc>
              <a:spcBef>
                <a:spcPct val="0"/>
              </a:spcBef>
              <a:buNone/>
              <a:defRPr lang="fi-FI" sz="8000" b="0" i="0" kern="1200" spc="0" baseline="0" smtClean="0">
                <a:solidFill>
                  <a:schemeClr val="bg1"/>
                </a:solidFill>
                <a:effectLst/>
                <a:latin typeface="Maven Pro Medium" pitchFamily="2" charset="77"/>
                <a:ea typeface="+mj-ea"/>
                <a:cs typeface="+mj-cs"/>
              </a:defRPr>
            </a:lvl1pPr>
          </a:lstStyle>
          <a:p>
            <a:endParaRPr lang="fi-FI">
              <a:latin typeface="Maven Pro" pitchFamily="2" charset="77"/>
            </a:endParaRPr>
          </a:p>
        </p:txBody>
      </p:sp>
      <p:pic>
        <p:nvPicPr>
          <p:cNvPr id="9" name="Kuva 8">
            <a:extLst>
              <a:ext uri="{FF2B5EF4-FFF2-40B4-BE49-F238E27FC236}">
                <a16:creationId xmlns:a16="http://schemas.microsoft.com/office/drawing/2014/main" id="{A77DE9BF-5692-324E-8745-F8BD7B379BE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375194"/>
            <a:ext cx="10494000" cy="47360"/>
          </a:xfrm>
          <a:prstGeom prst="rect">
            <a:avLst/>
          </a:prstGeom>
        </p:spPr>
      </p:pic>
      <p:pic>
        <p:nvPicPr>
          <p:cNvPr id="12" name="Kuva 11">
            <a:extLst>
              <a:ext uri="{FF2B5EF4-FFF2-40B4-BE49-F238E27FC236}">
                <a16:creationId xmlns:a16="http://schemas.microsoft.com/office/drawing/2014/main" id="{F90742C7-10BE-E84F-BA42-0A3B5F1E09A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F9033352-C8EA-3045-A5F4-6C87CE17C3FC}"/>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4060393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oppudia">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8" name="Kuva 7">
            <a:extLst>
              <a:ext uri="{FF2B5EF4-FFF2-40B4-BE49-F238E27FC236}">
                <a16:creationId xmlns:a16="http://schemas.microsoft.com/office/drawing/2014/main" id="{DCD72843-0356-504F-8D94-124BDD1A84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72148" y="2435322"/>
            <a:ext cx="4264937" cy="1240709"/>
          </a:xfrm>
          <a:prstGeom prst="rect">
            <a:avLst/>
          </a:prstGeom>
        </p:spPr>
      </p:pic>
      <p:sp>
        <p:nvSpPr>
          <p:cNvPr id="23" name="Tekstiruutu 22">
            <a:extLst>
              <a:ext uri="{FF2B5EF4-FFF2-40B4-BE49-F238E27FC236}">
                <a16:creationId xmlns:a16="http://schemas.microsoft.com/office/drawing/2014/main" id="{6101C8EB-2353-8D4B-8233-8501961DCBF4}"/>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394457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isältö_asettelu_1_pal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523D6A-F2B1-E940-B315-C886FF1B298C}"/>
              </a:ext>
            </a:extLst>
          </p:cNvPr>
          <p:cNvSpPr>
            <a:spLocks noGrp="1"/>
          </p:cNvSpPr>
          <p:nvPr>
            <p:ph type="title"/>
          </p:nvPr>
        </p:nvSpPr>
        <p:spPr>
          <a:xfrm>
            <a:off x="921735" y="315288"/>
            <a:ext cx="10515600" cy="1325563"/>
          </a:xfrm>
        </p:spPr>
        <p:txBody>
          <a:bodyPr lIns="0" tIns="0" rIns="0" bIns="0" anchor="b" anchorCtr="0">
            <a:noAutofit/>
          </a:bodyPr>
          <a:lstStyle>
            <a:lvl1pPr>
              <a:defRPr sz="4000" spc="0" baseline="0">
                <a:solidFill>
                  <a:schemeClr val="accent5"/>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2157AD02-2D59-8F4C-B2A6-A03EF6BD4E8B}"/>
              </a:ext>
            </a:extLst>
          </p:cNvPr>
          <p:cNvSpPr>
            <a:spLocks noGrp="1"/>
          </p:cNvSpPr>
          <p:nvPr>
            <p:ph idx="1"/>
          </p:nvPr>
        </p:nvSpPr>
        <p:spPr>
          <a:xfrm>
            <a:off x="921735" y="1879021"/>
            <a:ext cx="10515600" cy="4129931"/>
          </a:xfrm>
        </p:spPr>
        <p:txBody>
          <a:bodyPr lIns="36000" numCol="1"/>
          <a:lstStyle>
            <a:lvl1pPr>
              <a:lnSpc>
                <a:spcPct val="110000"/>
              </a:lnSpc>
              <a:defRPr/>
            </a:lvl1pPr>
            <a:lvl2pPr marL="540000">
              <a:lnSpc>
                <a:spcPct val="110000"/>
              </a:lnSpc>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AAD1381-4F2F-804F-A673-B03C050A05E1}"/>
              </a:ext>
            </a:extLst>
          </p:cNvPr>
          <p:cNvSpPr>
            <a:spLocks noGrp="1"/>
          </p:cNvSpPr>
          <p:nvPr>
            <p:ph type="dt" sz="half" idx="10"/>
          </p:nvPr>
        </p:nvSpPr>
        <p:spPr/>
        <p:txBody>
          <a:bodyPr/>
          <a:lstStyle/>
          <a:p>
            <a:endParaRPr lang="fi-FI"/>
          </a:p>
        </p:txBody>
      </p:sp>
      <p:sp>
        <p:nvSpPr>
          <p:cNvPr id="5" name="Alatunnisteen paikkamerkki 4">
            <a:extLst>
              <a:ext uri="{FF2B5EF4-FFF2-40B4-BE49-F238E27FC236}">
                <a16:creationId xmlns:a16="http://schemas.microsoft.com/office/drawing/2014/main" id="{C3F324BF-AE64-E64C-86F9-373C1EFD0D80}"/>
              </a:ext>
            </a:extLst>
          </p:cNvPr>
          <p:cNvSpPr>
            <a:spLocks noGrp="1"/>
          </p:cNvSpPr>
          <p:nvPr>
            <p:ph type="ftr" sz="quarter" idx="11"/>
          </p:nvPr>
        </p:nvSpPr>
        <p:spPr>
          <a:xfrm>
            <a:off x="4038600" y="6422536"/>
            <a:ext cx="4114800" cy="365125"/>
          </a:xfrm>
          <a:prstGeom prst="rect">
            <a:avLst/>
          </a:prstGeom>
        </p:spPr>
        <p:txBody>
          <a:bodyPr/>
          <a:lstStyle/>
          <a:p>
            <a:endParaRPr lang="fi-FI"/>
          </a:p>
        </p:txBody>
      </p:sp>
      <p:sp>
        <p:nvSpPr>
          <p:cNvPr id="6" name="Dian numeron paikkamerkki 5">
            <a:extLst>
              <a:ext uri="{FF2B5EF4-FFF2-40B4-BE49-F238E27FC236}">
                <a16:creationId xmlns:a16="http://schemas.microsoft.com/office/drawing/2014/main" id="{E57D46BB-5453-7347-99A2-E6F10149964A}"/>
              </a:ext>
            </a:extLst>
          </p:cNvPr>
          <p:cNvSpPr>
            <a:spLocks noGrp="1"/>
          </p:cNvSpPr>
          <p:nvPr>
            <p:ph type="sldNum" sz="quarter" idx="12"/>
          </p:nvPr>
        </p:nvSpPr>
        <p:spPr/>
        <p:txBody>
          <a:bodyPr/>
          <a:lstStyle/>
          <a:p>
            <a:fld id="{26EF52DF-12AD-824E-BA02-BC7C71C292D8}" type="slidenum">
              <a:rPr lang="fi-FI" smtClean="0"/>
              <a:t>‹#›</a:t>
            </a:fld>
            <a:endParaRPr lang="fi-FI"/>
          </a:p>
        </p:txBody>
      </p:sp>
      <p:pic>
        <p:nvPicPr>
          <p:cNvPr id="14" name="Kuva 13">
            <a:extLst>
              <a:ext uri="{FF2B5EF4-FFF2-40B4-BE49-F238E27FC236}">
                <a16:creationId xmlns:a16="http://schemas.microsoft.com/office/drawing/2014/main" id="{775DA475-C891-C84E-8980-03AA67D70B0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49423" y="6180430"/>
            <a:ext cx="1061577" cy="307703"/>
          </a:xfrm>
          <a:prstGeom prst="rect">
            <a:avLst/>
          </a:prstGeom>
        </p:spPr>
      </p:pic>
      <p:sp>
        <p:nvSpPr>
          <p:cNvPr id="10" name="Tekstiruutu 9">
            <a:extLst>
              <a:ext uri="{FF2B5EF4-FFF2-40B4-BE49-F238E27FC236}">
                <a16:creationId xmlns:a16="http://schemas.microsoft.com/office/drawing/2014/main" id="{0258CD67-2554-1446-873E-12FD23B619D1}"/>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a:solidFill>
                  <a:schemeClr val="tx1"/>
                </a:solidFill>
                <a:effectLst/>
                <a:latin typeface="Work Sans Medium" pitchFamily="2" charset="77"/>
                <a:ea typeface="+mn-ea"/>
                <a:cs typeface="+mn-cs"/>
              </a:rPr>
              <a:t>Copyright </a:t>
            </a:r>
            <a:r>
              <a:rPr lang="fi-FI" sz="650" b="0" i="0" kern="1200" err="1">
                <a:solidFill>
                  <a:schemeClr val="tx1"/>
                </a:solidFill>
                <a:effectLst/>
                <a:latin typeface="Work Sans Medium" pitchFamily="2" charset="77"/>
                <a:ea typeface="+mn-ea"/>
                <a:cs typeface="+mn-cs"/>
              </a:rPr>
              <a:t>Hansel</a:t>
            </a:r>
            <a:r>
              <a:rPr lang="fi-FI" sz="650" b="0" i="0" kern="1200">
                <a:solidFill>
                  <a:schemeClr val="tx1"/>
                </a:solidFill>
                <a:effectLst/>
                <a:latin typeface="Work Sans Medium" pitchFamily="2" charset="77"/>
                <a:ea typeface="+mn-ea"/>
                <a:cs typeface="+mn-cs"/>
              </a:rPr>
              <a:t> Oy</a:t>
            </a:r>
          </a:p>
        </p:txBody>
      </p:sp>
      <p:pic>
        <p:nvPicPr>
          <p:cNvPr id="11" name="Kuva 10">
            <a:extLst>
              <a:ext uri="{FF2B5EF4-FFF2-40B4-BE49-F238E27FC236}">
                <a16:creationId xmlns:a16="http://schemas.microsoft.com/office/drawing/2014/main" id="{2A675EA4-8356-0543-8AC5-EEEE33739D04}"/>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6375194"/>
            <a:ext cx="10494000" cy="47360"/>
          </a:xfrm>
          <a:prstGeom prst="rect">
            <a:avLst/>
          </a:prstGeom>
        </p:spPr>
      </p:pic>
    </p:spTree>
    <p:extLst>
      <p:ext uri="{BB962C8B-B14F-4D97-AF65-F5344CB8AC3E}">
        <p14:creationId xmlns:p14="http://schemas.microsoft.com/office/powerpoint/2010/main" val="117319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Otsikkodia_7">
    <p:spTree>
      <p:nvGrpSpPr>
        <p:cNvPr id="1" name=""/>
        <p:cNvGrpSpPr/>
        <p:nvPr/>
      </p:nvGrpSpPr>
      <p:grpSpPr>
        <a:xfrm>
          <a:off x="0" y="0"/>
          <a:ext cx="0" cy="0"/>
          <a:chOff x="0" y="0"/>
          <a:chExt cx="0" cy="0"/>
        </a:xfrm>
      </p:grpSpPr>
      <p:pic>
        <p:nvPicPr>
          <p:cNvPr id="13" name="Kuva 12">
            <a:extLst>
              <a:ext uri="{FF2B5EF4-FFF2-40B4-BE49-F238E27FC236}">
                <a16:creationId xmlns:a16="http://schemas.microsoft.com/office/drawing/2014/main" id="{23A027DC-0ADF-6F44-850F-6EB1D403A41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Suorakulmio 9">
            <a:extLst>
              <a:ext uri="{FF2B5EF4-FFF2-40B4-BE49-F238E27FC236}">
                <a16:creationId xmlns:a16="http://schemas.microsoft.com/office/drawing/2014/main" id="{B2A1CD50-70E1-8444-86A1-43C0994D201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0681" y="2556453"/>
            <a:ext cx="6853698" cy="1745093"/>
          </a:xfrm>
        </p:spPr>
        <p:txBody>
          <a:bodyPr lIns="0" tIns="0" rIns="0" bIns="0" anchor="ctr" anchorCtr="0">
            <a:normAutofit/>
          </a:bodyPr>
          <a:lstStyle>
            <a:lvl1pPr algn="l">
              <a:defRPr sz="4200" b="0" i="0" spc="100" baseline="0">
                <a:solidFill>
                  <a:schemeClr val="bg1"/>
                </a:solidFill>
                <a:latin typeface="Maven Pro" pitchFamily="2" charset="77"/>
              </a:defRPr>
            </a:lvl1pPr>
          </a:lstStyle>
          <a:p>
            <a:r>
              <a:rPr lang="fi-FI" dirty="0">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10681" y="5991225"/>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10681" y="730442"/>
            <a:ext cx="2309595" cy="667411"/>
          </a:xfrm>
          <a:prstGeom prst="rect">
            <a:avLst/>
          </a:prstGeom>
        </p:spPr>
      </p:pic>
      <p:sp>
        <p:nvSpPr>
          <p:cNvPr id="8" name="Tekstiruutu 7">
            <a:extLst>
              <a:ext uri="{FF2B5EF4-FFF2-40B4-BE49-F238E27FC236}">
                <a16:creationId xmlns:a16="http://schemas.microsoft.com/office/drawing/2014/main" id="{8B5C8F4D-4794-1345-A08B-AD07BD74092A}"/>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bg1"/>
                </a:solidFill>
                <a:effectLst/>
                <a:latin typeface="Work Sans Medium" pitchFamily="2" charset="77"/>
                <a:ea typeface="+mn-ea"/>
                <a:cs typeface="+mn-cs"/>
              </a:rPr>
              <a:t>Copyright </a:t>
            </a:r>
            <a:r>
              <a:rPr lang="fi-FI" sz="650" b="0" i="0" kern="1200" dirty="0" err="1">
                <a:solidFill>
                  <a:schemeClr val="bg1"/>
                </a:solidFill>
                <a:effectLst/>
                <a:latin typeface="Work Sans Medium" pitchFamily="2" charset="77"/>
                <a:ea typeface="+mn-ea"/>
                <a:cs typeface="+mn-cs"/>
              </a:rPr>
              <a:t>Hansel</a:t>
            </a:r>
            <a:r>
              <a:rPr lang="fi-FI" sz="650" b="0" i="0" kern="1200" dirty="0">
                <a:solidFill>
                  <a:schemeClr val="bg1"/>
                </a:solidFill>
                <a:effectLst/>
                <a:latin typeface="Work Sans Medium" pitchFamily="2" charset="77"/>
                <a:ea typeface="+mn-ea"/>
                <a:cs typeface="+mn-cs"/>
              </a:rPr>
              <a:t> Oy</a:t>
            </a:r>
          </a:p>
        </p:txBody>
      </p:sp>
    </p:spTree>
    <p:extLst>
      <p:ext uri="{BB962C8B-B14F-4D97-AF65-F5344CB8AC3E}">
        <p14:creationId xmlns:p14="http://schemas.microsoft.com/office/powerpoint/2010/main" val="423592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Otsikkodia_8">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55B57737-CBF0-6840-B824-73E6FB3F91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542"/>
            <a:ext cx="12150512" cy="6834663"/>
          </a:xfrm>
          <a:prstGeom prst="rect">
            <a:avLst/>
          </a:prstGeom>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6747664" y="2378585"/>
            <a:ext cx="5099779" cy="2077492"/>
          </a:xfrm>
        </p:spPr>
        <p:txBody>
          <a:bodyPr lIns="0" tIns="0" rIns="0" bIns="0" anchor="t" anchorCtr="0">
            <a:normAutofit/>
          </a:bodyPr>
          <a:lstStyle>
            <a:lvl1pPr algn="l">
              <a:defRPr sz="5000" b="0" i="0" spc="70" baseline="0">
                <a:solidFill>
                  <a:schemeClr val="tx2"/>
                </a:solidFill>
                <a:latin typeface="Maven Pro" pitchFamily="2" charset="77"/>
              </a:defRPr>
            </a:lvl1pPr>
          </a:lstStyle>
          <a:p>
            <a:r>
              <a:rPr lang="fi-FI" dirty="0">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6747664" y="5991225"/>
            <a:ext cx="3783980" cy="365125"/>
          </a:xfrm>
        </p:spPr>
        <p:txBody>
          <a:bodyPr lIns="0" tIns="0" rIns="0" bIns="0" anchor="t" anchorCtr="0">
            <a:noAutofit/>
          </a:bodyPr>
          <a:lstStyle>
            <a:lvl1pPr marL="0" indent="0" algn="l">
              <a:buNone/>
              <a:defRPr lang="fi-FI" sz="1300" i="1" smtClean="0">
                <a:solidFill>
                  <a:schemeClr val="tx2"/>
                </a:solidFill>
                <a:effectLst/>
                <a:latin typeface="Work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46775" y="2620210"/>
            <a:ext cx="2999583" cy="866799"/>
          </a:xfrm>
          <a:prstGeom prst="rect">
            <a:avLst/>
          </a:prstGeom>
        </p:spPr>
      </p:pic>
      <p:sp>
        <p:nvSpPr>
          <p:cNvPr id="7" name="Tekstiruutu 6">
            <a:extLst>
              <a:ext uri="{FF2B5EF4-FFF2-40B4-BE49-F238E27FC236}">
                <a16:creationId xmlns:a16="http://schemas.microsoft.com/office/drawing/2014/main" id="{60F10DF3-7593-764D-96FB-BD97531EE25F}"/>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106184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Otsikkodia_9">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F14C977-D616-1848-8ECC-05327470AE73}"/>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55B57737-CBF0-6840-B824-73E6FB3F91E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032"/>
            <a:ext cx="12191999" cy="6834663"/>
          </a:xfrm>
          <a:prstGeom prst="rect">
            <a:avLst/>
          </a:prstGeom>
        </p:spPr>
      </p:pic>
      <p:sp>
        <p:nvSpPr>
          <p:cNvPr id="2" name="Otsikko 1">
            <a:extLst>
              <a:ext uri="{FF2B5EF4-FFF2-40B4-BE49-F238E27FC236}">
                <a16:creationId xmlns:a16="http://schemas.microsoft.com/office/drawing/2014/main" id="{117B6653-66D7-4D3D-82AA-C05D46298A13}"/>
              </a:ext>
            </a:extLst>
          </p:cNvPr>
          <p:cNvSpPr>
            <a:spLocks noGrp="1"/>
          </p:cNvSpPr>
          <p:nvPr>
            <p:ph type="ctrTitle" hasCustomPrompt="1"/>
          </p:nvPr>
        </p:nvSpPr>
        <p:spPr>
          <a:xfrm>
            <a:off x="911225" y="2390253"/>
            <a:ext cx="5863389" cy="2077492"/>
          </a:xfrm>
        </p:spPr>
        <p:txBody>
          <a:bodyPr lIns="0" tIns="0" rIns="0" bIns="0" anchor="t" anchorCtr="0">
            <a:normAutofit/>
          </a:bodyPr>
          <a:lstStyle>
            <a:lvl1pPr algn="l">
              <a:defRPr sz="5000" b="0" i="0" spc="70" baseline="0">
                <a:solidFill>
                  <a:schemeClr val="bg1"/>
                </a:solidFill>
                <a:latin typeface="Maven Pro" pitchFamily="2" charset="77"/>
              </a:defRPr>
            </a:lvl1pPr>
          </a:lstStyle>
          <a:p>
            <a:r>
              <a:rPr lang="fi-FI" dirty="0">
                <a:effectLst/>
                <a:latin typeface="Maven Pro" pitchFamily="2" charset="77"/>
              </a:rPr>
              <a:t>Lisää pääotsikko</a:t>
            </a:r>
          </a:p>
        </p:txBody>
      </p:sp>
      <p:sp>
        <p:nvSpPr>
          <p:cNvPr id="3" name="Alaotsikko 2">
            <a:extLst>
              <a:ext uri="{FF2B5EF4-FFF2-40B4-BE49-F238E27FC236}">
                <a16:creationId xmlns:a16="http://schemas.microsoft.com/office/drawing/2014/main" id="{E41923F8-76AD-435A-91E1-7173922A912A}"/>
              </a:ext>
            </a:extLst>
          </p:cNvPr>
          <p:cNvSpPr>
            <a:spLocks noGrp="1"/>
          </p:cNvSpPr>
          <p:nvPr>
            <p:ph type="subTitle" idx="1" hasCustomPrompt="1"/>
          </p:nvPr>
        </p:nvSpPr>
        <p:spPr>
          <a:xfrm>
            <a:off x="946775" y="5991225"/>
            <a:ext cx="3783980" cy="365125"/>
          </a:xfrm>
        </p:spPr>
        <p:txBody>
          <a:bodyPr lIns="0" tIns="0" rIns="0" bIns="0" anchor="t" anchorCtr="0">
            <a:noAutofit/>
          </a:bodyPr>
          <a:lstStyle>
            <a:lvl1pPr marL="0" indent="0" algn="l">
              <a:buNone/>
              <a:defRPr lang="fi-FI" sz="1300" i="1" smtClean="0">
                <a:solidFill>
                  <a:schemeClr val="bg1"/>
                </a:solidFill>
                <a:effectLst/>
                <a:latin typeface="Work Sa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effectLst/>
                <a:latin typeface="Work Sans" pitchFamily="2" charset="77"/>
              </a:rPr>
              <a:t>Esittäjän nimi ja päivämäärä xx.xx.2021</a:t>
            </a:r>
          </a:p>
        </p:txBody>
      </p:sp>
      <p:pic>
        <p:nvPicPr>
          <p:cNvPr id="9" name="Kuva 8">
            <a:extLst>
              <a:ext uri="{FF2B5EF4-FFF2-40B4-BE49-F238E27FC236}">
                <a16:creationId xmlns:a16="http://schemas.microsoft.com/office/drawing/2014/main" id="{EE6CE7AB-02E3-E547-BEC5-10AF2C60C0E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80335" y="2645101"/>
            <a:ext cx="2999583" cy="866799"/>
          </a:xfrm>
          <a:prstGeom prst="rect">
            <a:avLst/>
          </a:prstGeom>
        </p:spPr>
      </p:pic>
      <p:sp>
        <p:nvSpPr>
          <p:cNvPr id="8" name="Tekstiruutu 7">
            <a:extLst>
              <a:ext uri="{FF2B5EF4-FFF2-40B4-BE49-F238E27FC236}">
                <a16:creationId xmlns:a16="http://schemas.microsoft.com/office/drawing/2014/main" id="{BE9466AA-9ED9-B842-9EC9-EFD9C6EB066F}"/>
              </a:ext>
              <a:ext uri="{C183D7F6-B498-43B3-948B-1728B52AA6E4}">
                <adec:decorative xmlns:adec="http://schemas.microsoft.com/office/drawing/2017/decorative" val="1"/>
              </a:ext>
            </a:extLst>
          </p:cNvPr>
          <p:cNvSpPr txBox="1"/>
          <p:nvPr userDrawn="1"/>
        </p:nvSpPr>
        <p:spPr>
          <a:xfrm>
            <a:off x="10901532" y="275984"/>
            <a:ext cx="918993" cy="100027"/>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650" b="0" i="0" kern="1200" dirty="0">
                <a:solidFill>
                  <a:schemeClr val="tx1"/>
                </a:solidFill>
                <a:effectLst/>
                <a:latin typeface="Work Sans Medium" pitchFamily="2" charset="77"/>
                <a:ea typeface="+mn-ea"/>
                <a:cs typeface="+mn-cs"/>
              </a:rPr>
              <a:t>Copyright </a:t>
            </a:r>
            <a:r>
              <a:rPr lang="fi-FI" sz="650" b="0" i="0" kern="1200" dirty="0" err="1">
                <a:solidFill>
                  <a:schemeClr val="tx1"/>
                </a:solidFill>
                <a:effectLst/>
                <a:latin typeface="Work Sans Medium" pitchFamily="2" charset="77"/>
                <a:ea typeface="+mn-ea"/>
                <a:cs typeface="+mn-cs"/>
              </a:rPr>
              <a:t>Hansel</a:t>
            </a:r>
            <a:r>
              <a:rPr lang="fi-FI" sz="650" b="0" i="0" kern="1200" dirty="0">
                <a:solidFill>
                  <a:schemeClr val="tx1"/>
                </a:solidFill>
                <a:effectLst/>
                <a:latin typeface="Work Sans Medium" pitchFamily="2" charset="77"/>
                <a:ea typeface="+mn-ea"/>
                <a:cs typeface="+mn-cs"/>
              </a:rPr>
              <a:t> Oy</a:t>
            </a:r>
          </a:p>
        </p:txBody>
      </p:sp>
    </p:spTree>
    <p:extLst>
      <p:ext uri="{BB962C8B-B14F-4D97-AF65-F5344CB8AC3E}">
        <p14:creationId xmlns:p14="http://schemas.microsoft.com/office/powerpoint/2010/main" val="82158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theme" Target="../theme/theme4.xml"/><Relationship Id="rId8"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theme" Target="../theme/theme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C7BCED-D96E-4553-A054-C0D3706AF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E0178C3-49A4-469C-ACC0-1D71B5E91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5273F95-65E0-4A19-B313-1F72E0F31DDF}"/>
              </a:ext>
            </a:extLst>
          </p:cNvPr>
          <p:cNvSpPr>
            <a:spLocks noGrp="1"/>
          </p:cNvSpPr>
          <p:nvPr>
            <p:ph type="dt" sz="half" idx="2"/>
          </p:nvPr>
        </p:nvSpPr>
        <p:spPr>
          <a:xfrm>
            <a:off x="838200" y="64225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322DA8-A9EA-4C8E-A77F-14A8E7C609E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5D7F5-FA1F-4B70-8D0C-78571F9A5A41}" type="slidenum">
              <a:rPr lang="fi-FI" smtClean="0"/>
              <a:t>‹#›</a:t>
            </a:fld>
            <a:endParaRPr lang="fi-FI"/>
          </a:p>
        </p:txBody>
      </p:sp>
      <p:sp>
        <p:nvSpPr>
          <p:cNvPr id="7" name="Alatunnisteen paikkamerkki 6">
            <a:extLst>
              <a:ext uri="{FF2B5EF4-FFF2-40B4-BE49-F238E27FC236}">
                <a16:creationId xmlns:a16="http://schemas.microsoft.com/office/drawing/2014/main" id="{A5E9B7CF-BA84-5944-8AEA-121ABD4C8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0679821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 id="2147483664" r:id="rId6"/>
    <p:sldLayoutId id="2147483665" r:id="rId7"/>
    <p:sldLayoutId id="2147483666" r:id="rId8"/>
    <p:sldLayoutId id="214748366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30400" algn="l" defTabSz="914400" rtl="0" eaLnBrk="1" latinLnBrk="0" hangingPunct="1">
        <a:lnSpc>
          <a:spcPct val="100000"/>
        </a:lnSpc>
        <a:spcBef>
          <a:spcPts val="1000"/>
        </a:spcBef>
        <a:buClr>
          <a:schemeClr val="accent5"/>
        </a:buClr>
        <a:buFont typeface="Arial" panose="020B0604020202020204" pitchFamily="34" charset="0"/>
        <a:buChar char="•"/>
        <a:defRPr sz="2400" kern="1200">
          <a:solidFill>
            <a:schemeClr val="tx1"/>
          </a:solidFill>
          <a:latin typeface="+mn-lt"/>
          <a:ea typeface="+mn-ea"/>
          <a:cs typeface="+mn-cs"/>
        </a:defRPr>
      </a:lvl1pPr>
      <a:lvl2pPr marL="685800" indent="-230400" algn="l" defTabSz="914400" rtl="0" eaLnBrk="1" latinLnBrk="0" hangingPunct="1">
        <a:lnSpc>
          <a:spcPct val="100000"/>
        </a:lnSpc>
        <a:spcBef>
          <a:spcPts val="500"/>
        </a:spcBef>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744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C7BCED-D96E-4553-A054-C0D3706AF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E0178C3-49A4-469C-ACC0-1D71B5E91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5273F95-65E0-4A19-B313-1F72E0F31DDF}"/>
              </a:ext>
            </a:extLst>
          </p:cNvPr>
          <p:cNvSpPr>
            <a:spLocks noGrp="1"/>
          </p:cNvSpPr>
          <p:nvPr>
            <p:ph type="dt" sz="half" idx="2"/>
          </p:nvPr>
        </p:nvSpPr>
        <p:spPr>
          <a:xfrm>
            <a:off x="838200" y="64225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322DA8-A9EA-4C8E-A77F-14A8E7C609E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5D7F5-FA1F-4B70-8D0C-78571F9A5A41}" type="slidenum">
              <a:rPr lang="fi-FI" smtClean="0"/>
              <a:t>‹#›</a:t>
            </a:fld>
            <a:endParaRPr lang="fi-FI"/>
          </a:p>
        </p:txBody>
      </p:sp>
      <p:sp>
        <p:nvSpPr>
          <p:cNvPr id="7" name="Alatunnisteen paikkamerkki 6">
            <a:extLst>
              <a:ext uri="{FF2B5EF4-FFF2-40B4-BE49-F238E27FC236}">
                <a16:creationId xmlns:a16="http://schemas.microsoft.com/office/drawing/2014/main" id="{A5E9B7CF-BA84-5944-8AEA-121ABD4C8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287643156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30400" algn="l" defTabSz="914400" rtl="0" eaLnBrk="1" latinLnBrk="0" hangingPunct="1">
        <a:lnSpc>
          <a:spcPct val="100000"/>
        </a:lnSpc>
        <a:spcBef>
          <a:spcPts val="1000"/>
        </a:spcBef>
        <a:buClr>
          <a:schemeClr val="accent5"/>
        </a:buClr>
        <a:buFont typeface="Arial" panose="020B0604020202020204" pitchFamily="34" charset="0"/>
        <a:buChar char="•"/>
        <a:defRPr sz="2400" kern="1200">
          <a:solidFill>
            <a:schemeClr val="tx1"/>
          </a:solidFill>
          <a:latin typeface="+mn-lt"/>
          <a:ea typeface="+mn-ea"/>
          <a:cs typeface="+mn-cs"/>
        </a:defRPr>
      </a:lvl1pPr>
      <a:lvl2pPr marL="685800" indent="-230400" algn="l" defTabSz="914400" rtl="0" eaLnBrk="1" latinLnBrk="0" hangingPunct="1">
        <a:lnSpc>
          <a:spcPct val="100000"/>
        </a:lnSpc>
        <a:spcBef>
          <a:spcPts val="500"/>
        </a:spcBef>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744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C7BCED-D96E-4553-A054-C0D3706AF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E0178C3-49A4-469C-ACC0-1D71B5E91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D5273F95-65E0-4A19-B313-1F72E0F31DDF}"/>
              </a:ext>
            </a:extLst>
          </p:cNvPr>
          <p:cNvSpPr>
            <a:spLocks noGrp="1"/>
          </p:cNvSpPr>
          <p:nvPr>
            <p:ph type="dt" sz="half" idx="2"/>
          </p:nvPr>
        </p:nvSpPr>
        <p:spPr>
          <a:xfrm>
            <a:off x="838200" y="64225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322DA8-A9EA-4C8E-A77F-14A8E7C609E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5D7F5-FA1F-4B70-8D0C-78571F9A5A41}" type="slidenum">
              <a:rPr lang="fi-FI" smtClean="0"/>
              <a:t>‹#›</a:t>
            </a:fld>
            <a:endParaRPr lang="fi-FI"/>
          </a:p>
        </p:txBody>
      </p:sp>
      <p:sp>
        <p:nvSpPr>
          <p:cNvPr id="7" name="Alatunnisteen paikkamerkki 6">
            <a:extLst>
              <a:ext uri="{FF2B5EF4-FFF2-40B4-BE49-F238E27FC236}">
                <a16:creationId xmlns:a16="http://schemas.microsoft.com/office/drawing/2014/main" id="{A5E9B7CF-BA84-5944-8AEA-121ABD4C8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1150035100"/>
      </p:ext>
    </p:extLst>
  </p:cSld>
  <p:clrMap bg1="lt1" tx1="dk1" bg2="lt2" tx2="dk2" accent1="accent1" accent2="accent2" accent3="accent3" accent4="accent4" accent5="accent5" accent6="accent6" hlink="hlink" folHlink="folHlink"/>
  <p:sldLayoutIdLst>
    <p:sldLayoutId id="2147483737" r:id="rId1"/>
    <p:sldLayoutId id="2147483742" r:id="rId2"/>
    <p:sldLayoutId id="2147483736" r:id="rId3"/>
    <p:sldLayoutId id="2147483735" r:id="rId4"/>
    <p:sldLayoutId id="2147483738" r:id="rId5"/>
    <p:sldLayoutId id="2147483739" r:id="rId6"/>
    <p:sldLayoutId id="2147483740" r:id="rId7"/>
    <p:sldLayoutId id="2147483741"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30400" algn="l" defTabSz="914400" rtl="0" eaLnBrk="1" latinLnBrk="0" hangingPunct="1">
        <a:lnSpc>
          <a:spcPct val="100000"/>
        </a:lnSpc>
        <a:spcBef>
          <a:spcPts val="1000"/>
        </a:spcBef>
        <a:buClr>
          <a:schemeClr val="accent5"/>
        </a:buClr>
        <a:buFont typeface="Arial" panose="020B0604020202020204" pitchFamily="34" charset="0"/>
        <a:buChar char="•"/>
        <a:defRPr sz="2400" kern="1200">
          <a:solidFill>
            <a:schemeClr val="tx1"/>
          </a:solidFill>
          <a:latin typeface="+mn-lt"/>
          <a:ea typeface="+mn-ea"/>
          <a:cs typeface="+mn-cs"/>
        </a:defRPr>
      </a:lvl1pPr>
      <a:lvl2pPr marL="685800" indent="-230400" algn="l" defTabSz="914400" rtl="0" eaLnBrk="1" latinLnBrk="0" hangingPunct="1">
        <a:lnSpc>
          <a:spcPct val="100000"/>
        </a:lnSpc>
        <a:spcBef>
          <a:spcPts val="500"/>
        </a:spcBef>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userDrawn="1">
          <p15:clr>
            <a:srgbClr val="F26B43"/>
          </p15:clr>
        </p15:guide>
        <p15:guide id="2" pos="744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C7BCED-D96E-4553-A054-C0D3706AF859}"/>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E0178C3-49A4-469C-ACC0-1D71B5E9158B}"/>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5273F95-65E0-4A19-B313-1F72E0F31DDF}"/>
              </a:ext>
            </a:extLst>
          </p:cNvPr>
          <p:cNvSpPr>
            <a:spLocks noGrp="1"/>
          </p:cNvSpPr>
          <p:nvPr>
            <p:ph type="dt" sz="half" idx="2"/>
          </p:nvPr>
        </p:nvSpPr>
        <p:spPr>
          <a:xfrm>
            <a:off x="838200" y="642253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322DA8-A9EA-4C8E-A77F-14A8E7C609EC}"/>
              </a:ext>
            </a:extLst>
          </p:cNvPr>
          <p:cNvSpPr>
            <a:spLocks noGrp="1"/>
          </p:cNvSpPr>
          <p:nvPr>
            <p:ph type="sldNum" sz="quarter" idx="4"/>
          </p:nvPr>
        </p:nvSpPr>
        <p:spPr>
          <a:xfrm>
            <a:off x="9448800" y="64928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5D7F5-FA1F-4B70-8D0C-78571F9A5A41}" type="slidenum">
              <a:rPr lang="fi-FI" smtClean="0"/>
              <a:t>‹#›</a:t>
            </a:fld>
            <a:endParaRPr lang="fi-FI"/>
          </a:p>
        </p:txBody>
      </p:sp>
      <p:sp>
        <p:nvSpPr>
          <p:cNvPr id="7" name="Alatunnisteen paikkamerkki 6">
            <a:extLst>
              <a:ext uri="{FF2B5EF4-FFF2-40B4-BE49-F238E27FC236}">
                <a16:creationId xmlns:a16="http://schemas.microsoft.com/office/drawing/2014/main" id="{A5E9B7CF-BA84-5944-8AEA-121ABD4C8C7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355931253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69" r:id="rId26"/>
    <p:sldLayoutId id="2147483770" r:id="rId27"/>
    <p:sldLayoutId id="2147483771" r:id="rId28"/>
    <p:sldLayoutId id="2147483772" r:id="rId29"/>
    <p:sldLayoutId id="2147483773" r:id="rId30"/>
    <p:sldLayoutId id="2147483774" r:id="rId31"/>
    <p:sldLayoutId id="2147483775" r:id="rId32"/>
    <p:sldLayoutId id="2147483776" r:id="rId33"/>
    <p:sldLayoutId id="2147483777" r:id="rId34"/>
  </p:sldLayoutIdLst>
  <p:hf sldNum="0"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70014" algn="l" defTabSz="914446" rtl="0" eaLnBrk="1" latinLnBrk="0" hangingPunct="1">
        <a:lnSpc>
          <a:spcPct val="100000"/>
        </a:lnSpc>
        <a:spcBef>
          <a:spcPts val="1000"/>
        </a:spcBef>
        <a:buClr>
          <a:schemeClr val="accent5"/>
        </a:buClr>
        <a:buFont typeface="Arial" panose="020B0604020202020204" pitchFamily="34" charset="0"/>
        <a:buChar char="•"/>
        <a:defRPr sz="2400" kern="1200">
          <a:solidFill>
            <a:schemeClr val="tx1"/>
          </a:solidFill>
          <a:latin typeface="+mn-lt"/>
          <a:ea typeface="+mn-ea"/>
          <a:cs typeface="+mn-cs"/>
        </a:defRPr>
      </a:lvl1pPr>
      <a:lvl2pPr marL="685834" indent="-270014" algn="l" defTabSz="914446" rtl="0" eaLnBrk="1" latinLnBrk="0" hangingPunct="1">
        <a:lnSpc>
          <a:spcPct val="100000"/>
        </a:lnSpc>
        <a:spcBef>
          <a:spcPts val="500"/>
        </a:spcBef>
        <a:buClr>
          <a:schemeClr val="accent5"/>
        </a:buClr>
        <a:buFont typeface="Arial" panose="020B0604020202020204" pitchFamily="34" charset="0"/>
        <a:buChar char="•"/>
        <a:defRPr sz="2000" kern="1200">
          <a:solidFill>
            <a:schemeClr val="tx1"/>
          </a:solidFill>
          <a:latin typeface="+mn-lt"/>
          <a:ea typeface="+mn-ea"/>
          <a:cs typeface="+mn-cs"/>
        </a:defRPr>
      </a:lvl2pPr>
      <a:lvl3pPr marL="1143057" indent="-270014" algn="l" defTabSz="914446"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80" indent="-270014" algn="l" defTabSz="914446"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503" indent="-270014" algn="l" defTabSz="914446"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p15:clr>
            <a:srgbClr val="F26B43"/>
          </p15:clr>
        </p15:guide>
        <p15:guide id="2" pos="744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8C7BCED-D96E-4553-A054-C0D3706AF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8E0178C3-49A4-469C-ACC0-1D71B5E91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5273F95-65E0-4A19-B313-1F72E0F31DDF}"/>
              </a:ext>
            </a:extLst>
          </p:cNvPr>
          <p:cNvSpPr>
            <a:spLocks noGrp="1"/>
          </p:cNvSpPr>
          <p:nvPr>
            <p:ph type="dt" sz="half" idx="2"/>
          </p:nvPr>
        </p:nvSpPr>
        <p:spPr>
          <a:xfrm>
            <a:off x="838200" y="64225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E322DA8-A9EA-4C8E-A77F-14A8E7C609EC}"/>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5D7F5-FA1F-4B70-8D0C-78571F9A5A41}" type="slidenum">
              <a:rPr lang="fi-FI" smtClean="0"/>
              <a:t>‹#›</a:t>
            </a:fld>
            <a:endParaRPr lang="fi-FI"/>
          </a:p>
        </p:txBody>
      </p:sp>
      <p:sp>
        <p:nvSpPr>
          <p:cNvPr id="7" name="Alatunnisteen paikkamerkki 6">
            <a:extLst>
              <a:ext uri="{FF2B5EF4-FFF2-40B4-BE49-F238E27FC236}">
                <a16:creationId xmlns:a16="http://schemas.microsoft.com/office/drawing/2014/main" id="{A5E9B7CF-BA84-5944-8AEA-121ABD4C8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293234024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30400" algn="l" defTabSz="914400" rtl="0" eaLnBrk="1" latinLnBrk="0" hangingPunct="1">
        <a:lnSpc>
          <a:spcPct val="100000"/>
        </a:lnSpc>
        <a:spcBef>
          <a:spcPts val="1000"/>
        </a:spcBef>
        <a:buClr>
          <a:schemeClr val="accent5"/>
        </a:buClr>
        <a:buFont typeface="Arial" panose="020B0604020202020204" pitchFamily="34" charset="0"/>
        <a:buChar char="•"/>
        <a:defRPr sz="2400" kern="1200">
          <a:solidFill>
            <a:schemeClr val="tx1"/>
          </a:solidFill>
          <a:latin typeface="+mn-lt"/>
          <a:ea typeface="+mn-ea"/>
          <a:cs typeface="+mn-cs"/>
        </a:defRPr>
      </a:lvl1pPr>
      <a:lvl2pPr marL="685800" indent="-230400" algn="l" defTabSz="914400" rtl="0" eaLnBrk="1" latinLnBrk="0" hangingPunct="1">
        <a:lnSpc>
          <a:spcPct val="100000"/>
        </a:lnSpc>
        <a:spcBef>
          <a:spcPts val="500"/>
        </a:spcBef>
        <a:buClr>
          <a:schemeClr val="accent5"/>
        </a:buClr>
        <a:buFont typeface="Arial" panose="020B0604020202020204" pitchFamily="34" charset="0"/>
        <a:buChar char="•"/>
        <a:defRPr sz="2000" kern="1200">
          <a:solidFill>
            <a:schemeClr val="tx1"/>
          </a:solidFill>
          <a:latin typeface="+mn-lt"/>
          <a:ea typeface="+mn-ea"/>
          <a:cs typeface="+mn-cs"/>
        </a:defRPr>
      </a:lvl2pPr>
      <a:lvl3pPr marL="11430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230400" algn="l" defTabSz="914400" rtl="0" eaLnBrk="1" latinLnBrk="0" hangingPunct="1">
        <a:lnSpc>
          <a:spcPct val="10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4">
          <p15:clr>
            <a:srgbClr val="F26B43"/>
          </p15:clr>
        </p15:guide>
        <p15:guide id="2" pos="74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www.hansel.fi/yhteishankinnat/it-konsultointi-2023-2028/" TargetMode="External"/><Relationship Id="rId2" Type="http://schemas.openxmlformats.org/officeDocument/2006/relationships/notesSlide" Target="../notesSlides/notesSlide1.xml"/><Relationship Id="rId1" Type="http://schemas.openxmlformats.org/officeDocument/2006/relationships/slideLayout" Target="../slideLayouts/slideLayout64.xml"/><Relationship Id="rId6" Type="http://schemas.openxmlformats.org/officeDocument/2006/relationships/hyperlink" Target="https://www.hansel.fi/asiakkuuspaallikot/" TargetMode="External"/><Relationship Id="rId5" Type="http://schemas.openxmlformats.org/officeDocument/2006/relationships/hyperlink" Target="mailto:marjut.sood@hansel.fi" TargetMode="External"/><Relationship Id="rId4" Type="http://schemas.openxmlformats.org/officeDocument/2006/relationships/hyperlink" Target="mailto:tuki@hansel.f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A0EF8F74-E46A-6B46-ADB5-01173B6D1A3E}"/>
              </a:ext>
            </a:extLst>
          </p:cNvPr>
          <p:cNvSpPr>
            <a:spLocks noGrp="1"/>
          </p:cNvSpPr>
          <p:nvPr>
            <p:ph type="subTitle" idx="1"/>
          </p:nvPr>
        </p:nvSpPr>
        <p:spPr>
          <a:xfrm>
            <a:off x="880463" y="3765588"/>
            <a:ext cx="3783980" cy="734268"/>
          </a:xfrm>
        </p:spPr>
        <p:txBody>
          <a:bodyPr/>
          <a:lstStyle/>
          <a:p>
            <a:r>
              <a:rPr lang="fi-FI" sz="1800" i="0" dirty="0"/>
              <a:t>Tervetuloa mukaan!</a:t>
            </a:r>
          </a:p>
        </p:txBody>
      </p:sp>
      <p:sp>
        <p:nvSpPr>
          <p:cNvPr id="2" name="Otsikko 1">
            <a:extLst>
              <a:ext uri="{FF2B5EF4-FFF2-40B4-BE49-F238E27FC236}">
                <a16:creationId xmlns:a16="http://schemas.microsoft.com/office/drawing/2014/main" id="{E5511CC7-1412-3D4E-B676-9567C0AD0F90}"/>
              </a:ext>
            </a:extLst>
          </p:cNvPr>
          <p:cNvSpPr>
            <a:spLocks noGrp="1"/>
          </p:cNvSpPr>
          <p:nvPr>
            <p:ph type="ctrTitle"/>
          </p:nvPr>
        </p:nvSpPr>
        <p:spPr>
          <a:xfrm>
            <a:off x="880463" y="1146384"/>
            <a:ext cx="5421227" cy="2387600"/>
          </a:xfrm>
        </p:spPr>
        <p:txBody>
          <a:bodyPr/>
          <a:lstStyle/>
          <a:p>
            <a:r>
              <a:rPr lang="fi-FI" dirty="0"/>
              <a:t>IT-konsultointi 2023-2028 (DPS)</a:t>
            </a:r>
          </a:p>
        </p:txBody>
      </p:sp>
    </p:spTree>
    <p:extLst>
      <p:ext uri="{BB962C8B-B14F-4D97-AF65-F5344CB8AC3E}">
        <p14:creationId xmlns:p14="http://schemas.microsoft.com/office/powerpoint/2010/main" val="59751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5FE5EE1-BB5E-445C-AC43-F0954B2BFF8F}"/>
              </a:ext>
            </a:extLst>
          </p:cNvPr>
          <p:cNvSpPr>
            <a:spLocks noGrp="1"/>
          </p:cNvSpPr>
          <p:nvPr>
            <p:ph idx="1"/>
          </p:nvPr>
        </p:nvSpPr>
        <p:spPr>
          <a:xfrm>
            <a:off x="739588" y="1918447"/>
            <a:ext cx="10515600" cy="4313269"/>
          </a:xfrm>
        </p:spPr>
        <p:txBody>
          <a:bodyPr>
            <a:normAutofit fontScale="92500" lnSpcReduction="10000"/>
          </a:bodyPr>
          <a:lstStyle/>
          <a:p>
            <a:r>
              <a:rPr lang="fi-FI" sz="2100" dirty="0"/>
              <a:t>Yhteishankinnan toimintamallina on dynaaminen hankintajärjestelmä eli DPS</a:t>
            </a:r>
          </a:p>
          <a:p>
            <a:pPr lvl="1"/>
            <a:r>
              <a:rPr lang="fi-FI" sz="1900" dirty="0"/>
              <a:t>DPS on sähköinen hankintamenettely, joka on avoin kaikille soveltuvuusvaatimukset täyttäville toimittajille koko kestonsa ajan.</a:t>
            </a:r>
          </a:p>
          <a:p>
            <a:pPr indent="-230412"/>
            <a:r>
              <a:rPr lang="fi-FI" sz="2100" dirty="0"/>
              <a:t>Minikilpailutusten kohteena voi olla asiantuntijaresurssi, -palvelu tai projekti</a:t>
            </a:r>
          </a:p>
          <a:p>
            <a:pPr marL="516640" lvl="2" indent="-230412">
              <a:lnSpc>
                <a:spcPct val="110000"/>
              </a:lnSpc>
            </a:pPr>
            <a:r>
              <a:rPr lang="fi-FI" sz="1867" dirty="0"/>
              <a:t>IT-asiantuntijatyön lisäksi asiakas voi hankkia korkeintaan 40 %:lla asiakkaan hankinnan kokonaisarvosta asiakaskohtaisiin sovelluksiin tarkoitettuja valmisohjelmistoja ja/tai käyttöympäristöjä ml. pilvipalvelut. </a:t>
            </a:r>
            <a:endParaRPr lang="fi-FI" sz="1333" dirty="0"/>
          </a:p>
          <a:p>
            <a:pPr marL="228611" lvl="1" indent="-230412">
              <a:spcBef>
                <a:spcPts val="1000"/>
              </a:spcBef>
            </a:pPr>
            <a:r>
              <a:rPr lang="fi-FI" sz="2100" dirty="0"/>
              <a:t>Hankintasopimuksen kesto voi olla enintään viisi (5) vuotta. Jos kuitenkin hankintasopimuksen kohteena on asiakkaan sovelluksen toteutus ja sen jatkuva ylläpitopalvelu tai asiakkaan sovelluksen jatkuva ylläpitopalvelu, hankintasopimuksen kesto voi olla enintään kahdeksan (8) vuotta. Jatkuvan ylläpitopalvelun kohteena voi olla asiakkaan sovelluksen lisäksi myös valmisohjelmistoja sekä käyttöympäristöjä ml. pilvipalvelut.</a:t>
            </a:r>
          </a:p>
          <a:p>
            <a:endParaRPr lang="fi-FI" dirty="0"/>
          </a:p>
          <a:p>
            <a:pPr marL="48004" indent="0">
              <a:buNone/>
            </a:pPr>
            <a:endParaRPr lang="fi-FI" dirty="0"/>
          </a:p>
          <a:p>
            <a:pPr marL="48004" indent="0">
              <a:buNone/>
            </a:pPr>
            <a:endParaRPr lang="fi-FI" dirty="0"/>
          </a:p>
          <a:p>
            <a:endParaRPr lang="fi-FI" dirty="0"/>
          </a:p>
        </p:txBody>
      </p:sp>
      <p:sp>
        <p:nvSpPr>
          <p:cNvPr id="2" name="Otsikko 1">
            <a:extLst>
              <a:ext uri="{FF2B5EF4-FFF2-40B4-BE49-F238E27FC236}">
                <a16:creationId xmlns:a16="http://schemas.microsoft.com/office/drawing/2014/main" id="{95E71F87-768E-46B1-8B2D-953A752EA459}"/>
              </a:ext>
            </a:extLst>
          </p:cNvPr>
          <p:cNvSpPr>
            <a:spLocks noGrp="1"/>
          </p:cNvSpPr>
          <p:nvPr>
            <p:ph type="title"/>
          </p:nvPr>
        </p:nvSpPr>
        <p:spPr>
          <a:xfrm>
            <a:off x="739588" y="626284"/>
            <a:ext cx="10515600" cy="932873"/>
          </a:xfrm>
        </p:spPr>
        <p:txBody>
          <a:bodyPr/>
          <a:lstStyle/>
          <a:p>
            <a:r>
              <a:rPr lang="fi-FI" spc="-100" dirty="0"/>
              <a:t>IT-konsultointi 2023-2028 (DPS)</a:t>
            </a:r>
          </a:p>
        </p:txBody>
      </p:sp>
    </p:spTree>
    <p:extLst>
      <p:ext uri="{BB962C8B-B14F-4D97-AF65-F5344CB8AC3E}">
        <p14:creationId xmlns:p14="http://schemas.microsoft.com/office/powerpoint/2010/main" val="22271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9C943A-8810-42B8-AC09-4307D1D4DA97}"/>
              </a:ext>
            </a:extLst>
          </p:cNvPr>
          <p:cNvSpPr>
            <a:spLocks noGrp="1"/>
          </p:cNvSpPr>
          <p:nvPr>
            <p:ph type="title"/>
          </p:nvPr>
        </p:nvSpPr>
        <p:spPr/>
        <p:txBody>
          <a:bodyPr/>
          <a:lstStyle/>
          <a:p>
            <a:r>
              <a:rPr lang="fi-FI" spc="-100" dirty="0"/>
              <a:t>Mitä voin hankkia?</a:t>
            </a:r>
            <a:endParaRPr lang="en-FI" spc="-100" dirty="0"/>
          </a:p>
        </p:txBody>
      </p:sp>
      <p:sp>
        <p:nvSpPr>
          <p:cNvPr id="5" name="Content Placeholder 4">
            <a:extLst>
              <a:ext uri="{FF2B5EF4-FFF2-40B4-BE49-F238E27FC236}">
                <a16:creationId xmlns:a16="http://schemas.microsoft.com/office/drawing/2014/main" id="{05292340-7AA8-45B8-BAE0-F70B5874EFD4}"/>
              </a:ext>
            </a:extLst>
          </p:cNvPr>
          <p:cNvSpPr>
            <a:spLocks noGrp="1"/>
          </p:cNvSpPr>
          <p:nvPr>
            <p:ph idx="1"/>
          </p:nvPr>
        </p:nvSpPr>
        <p:spPr/>
        <p:txBody>
          <a:bodyPr>
            <a:normAutofit fontScale="92500" lnSpcReduction="10000"/>
          </a:bodyPr>
          <a:lstStyle/>
          <a:p>
            <a:r>
              <a:rPr lang="fi-FI" dirty="0">
                <a:solidFill>
                  <a:srgbClr val="383838"/>
                </a:solidFill>
                <a:latin typeface="Work Sans" panose="00000500000000000000" pitchFamily="2" charset="0"/>
              </a:rPr>
              <a:t>Projektinhallinta- ja </a:t>
            </a:r>
            <a:r>
              <a:rPr lang="fi-FI" dirty="0" err="1">
                <a:solidFill>
                  <a:srgbClr val="383838"/>
                </a:solidFill>
                <a:latin typeface="Work Sans" panose="00000500000000000000" pitchFamily="2" charset="0"/>
              </a:rPr>
              <a:t>integraattoripalvelut</a:t>
            </a:r>
            <a:endParaRPr lang="fi-FI" dirty="0">
              <a:solidFill>
                <a:srgbClr val="383838"/>
              </a:solidFill>
              <a:latin typeface="Work Sans" panose="00000500000000000000" pitchFamily="2" charset="0"/>
            </a:endParaRPr>
          </a:p>
          <a:p>
            <a:r>
              <a:rPr lang="fi-FI" dirty="0">
                <a:solidFill>
                  <a:srgbClr val="383838"/>
                </a:solidFill>
                <a:latin typeface="Work Sans" panose="00000500000000000000" pitchFamily="2" charset="0"/>
              </a:rPr>
              <a:t>Määrittely- ja arkkitehtuuripalvelut</a:t>
            </a:r>
          </a:p>
          <a:p>
            <a:r>
              <a:rPr lang="fi-FI" dirty="0">
                <a:solidFill>
                  <a:srgbClr val="383838"/>
                </a:solidFill>
                <a:latin typeface="Work Sans" panose="00000500000000000000" pitchFamily="2" charset="0"/>
              </a:rPr>
              <a:t>Palvelumuotoilu</a:t>
            </a:r>
          </a:p>
          <a:p>
            <a:r>
              <a:rPr lang="fi-FI" dirty="0">
                <a:latin typeface="Work Sans" panose="00000500000000000000" pitchFamily="2" charset="0"/>
              </a:rPr>
              <a:t>Vihreän IT:n palvelut</a:t>
            </a:r>
          </a:p>
          <a:p>
            <a:pPr algn="l">
              <a:buFont typeface="Arial" panose="020B0604020202020204" pitchFamily="34" charset="0"/>
              <a:buChar char="•"/>
            </a:pPr>
            <a:r>
              <a:rPr lang="fi-FI" dirty="0">
                <a:solidFill>
                  <a:srgbClr val="383838"/>
                </a:solidFill>
                <a:latin typeface="Work Sans" panose="00000500000000000000" pitchFamily="2" charset="0"/>
              </a:rPr>
              <a:t>Sovellus- ja ohjelmistokehityspalvelut sekä ylläpito</a:t>
            </a:r>
          </a:p>
          <a:p>
            <a:pPr algn="l">
              <a:buFont typeface="Arial" panose="020B0604020202020204" pitchFamily="34" charset="0"/>
              <a:buChar char="•"/>
            </a:pPr>
            <a:r>
              <a:rPr lang="fi-FI" dirty="0">
                <a:solidFill>
                  <a:srgbClr val="383838"/>
                </a:solidFill>
                <a:latin typeface="Work Sans" panose="00000500000000000000" pitchFamily="2" charset="0"/>
              </a:rPr>
              <a:t>Laadunvarmistus- ja testauspalvelut</a:t>
            </a:r>
          </a:p>
          <a:p>
            <a:pPr algn="l">
              <a:buFont typeface="Arial" panose="020B0604020202020204" pitchFamily="34" charset="0"/>
              <a:buChar char="•"/>
            </a:pPr>
            <a:r>
              <a:rPr lang="fi-FI" dirty="0">
                <a:solidFill>
                  <a:srgbClr val="383838"/>
                </a:solidFill>
                <a:latin typeface="Work Sans" panose="00000500000000000000" pitchFamily="2" charset="0"/>
              </a:rPr>
              <a:t>Teknologia- ja infrastruktuurikehityspalvelut</a:t>
            </a:r>
          </a:p>
          <a:p>
            <a:r>
              <a:rPr lang="fi-FI" dirty="0">
                <a:solidFill>
                  <a:srgbClr val="383838"/>
                </a:solidFill>
                <a:latin typeface="Work Sans" panose="00000500000000000000" pitchFamily="2" charset="0"/>
              </a:rPr>
              <a:t>Pilvipalveluiden hallinta</a:t>
            </a:r>
          </a:p>
          <a:p>
            <a:r>
              <a:rPr lang="fi-FI" dirty="0">
                <a:solidFill>
                  <a:srgbClr val="383838"/>
                </a:solidFill>
                <a:latin typeface="Work Sans" panose="00000500000000000000" pitchFamily="2" charset="0"/>
              </a:rPr>
              <a:t>IT-omaisuuden hallinta</a:t>
            </a:r>
          </a:p>
          <a:p>
            <a:pPr marL="0" indent="0">
              <a:buNone/>
            </a:pPr>
            <a:endParaRPr lang="fi-FI" dirty="0">
              <a:solidFill>
                <a:srgbClr val="383838"/>
              </a:solidFill>
              <a:latin typeface="Work Sans" panose="00000500000000000000" pitchFamily="2" charset="0"/>
            </a:endParaRPr>
          </a:p>
          <a:p>
            <a:endParaRPr lang="fi-FI" dirty="0">
              <a:solidFill>
                <a:srgbClr val="383838"/>
              </a:solidFill>
              <a:latin typeface="Work Sans" panose="00000500000000000000" pitchFamily="2" charset="0"/>
            </a:endParaRPr>
          </a:p>
          <a:p>
            <a:pPr algn="l">
              <a:buFont typeface="Arial" panose="020B0604020202020204" pitchFamily="34" charset="0"/>
              <a:buChar char="•"/>
            </a:pPr>
            <a:endParaRPr lang="fi-FI" dirty="0">
              <a:solidFill>
                <a:srgbClr val="383838"/>
              </a:solidFill>
              <a:latin typeface="Work Sans" panose="00000500000000000000" pitchFamily="2" charset="0"/>
            </a:endParaRPr>
          </a:p>
        </p:txBody>
      </p:sp>
      <p:sp>
        <p:nvSpPr>
          <p:cNvPr id="3" name="Suorakulmio: Pyöristetyt kulmat 2">
            <a:extLst>
              <a:ext uri="{FF2B5EF4-FFF2-40B4-BE49-F238E27FC236}">
                <a16:creationId xmlns:a16="http://schemas.microsoft.com/office/drawing/2014/main" id="{01C1DBBA-9D57-D4F1-91DD-7082A67C847B}"/>
              </a:ext>
            </a:extLst>
          </p:cNvPr>
          <p:cNvSpPr/>
          <p:nvPr/>
        </p:nvSpPr>
        <p:spPr>
          <a:xfrm>
            <a:off x="8232662" y="1207694"/>
            <a:ext cx="3204674" cy="168448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04815"/>
            <a:r>
              <a:rPr lang="fi-FI" sz="1400" dirty="0">
                <a:solidFill>
                  <a:srgbClr val="FFFFFF"/>
                </a:solidFill>
                <a:latin typeface="Work sans"/>
              </a:rPr>
              <a:t>Ei erillisiä koreja </a:t>
            </a:r>
            <a:r>
              <a:rPr lang="fi-FI" sz="1400">
                <a:solidFill>
                  <a:srgbClr val="FFFFFF"/>
                </a:solidFill>
                <a:latin typeface="Work sans"/>
              </a:rPr>
              <a:t>- oman </a:t>
            </a:r>
            <a:r>
              <a:rPr lang="fi-FI" sz="1400" dirty="0">
                <a:solidFill>
                  <a:srgbClr val="FFFFFF"/>
                </a:solidFill>
                <a:latin typeface="Work sans"/>
              </a:rPr>
              <a:t>minikilpailutuksen voi rakentaa omien tarpeiden mukaiseksi kokonaisuudeksi ja on mahdollista yhdistellä eri palvelualueita/ osaamista</a:t>
            </a:r>
          </a:p>
        </p:txBody>
      </p:sp>
    </p:spTree>
    <p:extLst>
      <p:ext uri="{BB962C8B-B14F-4D97-AF65-F5344CB8AC3E}">
        <p14:creationId xmlns:p14="http://schemas.microsoft.com/office/powerpoint/2010/main" val="389079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1EBA16-BFAA-9436-CDC2-8830F278EA9C}"/>
              </a:ext>
            </a:extLst>
          </p:cNvPr>
          <p:cNvSpPr>
            <a:spLocks noGrp="1"/>
          </p:cNvSpPr>
          <p:nvPr>
            <p:ph type="title"/>
          </p:nvPr>
        </p:nvSpPr>
        <p:spPr/>
        <p:txBody>
          <a:bodyPr/>
          <a:lstStyle/>
          <a:p>
            <a:r>
              <a:rPr lang="fi-FI" dirty="0"/>
              <a:t>Miksi kannattaa tulla mukaan?</a:t>
            </a:r>
          </a:p>
        </p:txBody>
      </p:sp>
      <p:sp>
        <p:nvSpPr>
          <p:cNvPr id="3" name="Sisällön paikkamerkki 2">
            <a:extLst>
              <a:ext uri="{FF2B5EF4-FFF2-40B4-BE49-F238E27FC236}">
                <a16:creationId xmlns:a16="http://schemas.microsoft.com/office/drawing/2014/main" id="{2DBD79FA-533E-1003-4490-4C543FB7B3A7}"/>
              </a:ext>
            </a:extLst>
          </p:cNvPr>
          <p:cNvSpPr>
            <a:spLocks noGrp="1"/>
          </p:cNvSpPr>
          <p:nvPr>
            <p:ph idx="1"/>
          </p:nvPr>
        </p:nvSpPr>
        <p:spPr/>
        <p:txBody>
          <a:bodyPr>
            <a:normAutofit fontScale="85000" lnSpcReduction="20000"/>
          </a:bodyPr>
          <a:lstStyle/>
          <a:p>
            <a:r>
              <a:rPr lang="fi-FI" sz="2400" dirty="0">
                <a:ea typeface="Calibri" panose="020F0502020204030204" pitchFamily="34" charset="0"/>
                <a:cs typeface="Calibri" panose="020F0502020204030204" pitchFamily="34" charset="0"/>
              </a:rPr>
              <a:t>Säästöä omasta kilpailutuksesta aiheutuviin kustannuksiin</a:t>
            </a:r>
          </a:p>
          <a:p>
            <a:pPr lvl="1"/>
            <a:r>
              <a:rPr lang="fi-FI" dirty="0"/>
              <a:t>Minikilpailutus on avointa kilpailutusta nopeampi, helpompi ja turvallisempi</a:t>
            </a:r>
          </a:p>
          <a:p>
            <a:pPr lvl="1"/>
            <a:r>
              <a:rPr lang="fi-FI" dirty="0"/>
              <a:t>Käytettävissä on mm. mallipohjia ja esimerkkivaatimuksia sekä digitaalinen kilpailutusratkaisu</a:t>
            </a:r>
          </a:p>
          <a:p>
            <a:pPr lvl="1"/>
            <a:endParaRPr lang="fi-FI" dirty="0"/>
          </a:p>
          <a:p>
            <a:r>
              <a:rPr lang="fi-FI" dirty="0"/>
              <a:t>Hyvät ja luotettavat sopimustoimittajat</a:t>
            </a:r>
          </a:p>
          <a:p>
            <a:pPr lvl="1"/>
            <a:r>
              <a:rPr lang="fi-FI" dirty="0"/>
              <a:t>Hansel on asettanut sopimustoimittajille soveltuvuusvaatimukset ja tarkistanut niiden täyttymisen (mm. yrityksen taloudellinen tilanne ja referenssit vastaavien palveluiden toimituksista)</a:t>
            </a:r>
          </a:p>
          <a:p>
            <a:pPr lvl="1"/>
            <a:endParaRPr lang="fi-FI" dirty="0"/>
          </a:p>
          <a:p>
            <a:pPr marL="228611" lvl="1">
              <a:spcBef>
                <a:spcPts val="1000"/>
              </a:spcBef>
            </a:pPr>
            <a:r>
              <a:rPr lang="fi-FI" sz="2400" dirty="0" err="1">
                <a:cs typeface="Calibri" panose="020F0502020204030204" pitchFamily="34" charset="0"/>
              </a:rPr>
              <a:t>Hanselin</a:t>
            </a:r>
            <a:r>
              <a:rPr lang="fi-FI" sz="2400" dirty="0">
                <a:cs typeface="Calibri" panose="020F0502020204030204" pitchFamily="34" charset="0"/>
              </a:rPr>
              <a:t> asiantuntijat ovat tukenasi minikilpailutuksessa</a:t>
            </a:r>
          </a:p>
          <a:p>
            <a:pPr lvl="1"/>
            <a:r>
              <a:rPr lang="fi-FI" dirty="0"/>
              <a:t>Asiakkaalle edulliset sopimusehdot ja </a:t>
            </a:r>
            <a:r>
              <a:rPr lang="fi-FI" dirty="0" err="1"/>
              <a:t>Hanselin</a:t>
            </a:r>
            <a:r>
              <a:rPr lang="fi-FI" dirty="0"/>
              <a:t> tuki toimittajahallinnassa sopimuskauden aikana</a:t>
            </a:r>
          </a:p>
          <a:p>
            <a:pPr lvl="2"/>
            <a:endParaRPr lang="fi-FI" dirty="0"/>
          </a:p>
        </p:txBody>
      </p:sp>
    </p:spTree>
    <p:extLst>
      <p:ext uri="{BB962C8B-B14F-4D97-AF65-F5344CB8AC3E}">
        <p14:creationId xmlns:p14="http://schemas.microsoft.com/office/powerpoint/2010/main" val="3314085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C0DFE7-019F-672B-5765-D6D608DA945D}"/>
              </a:ext>
            </a:extLst>
          </p:cNvPr>
          <p:cNvSpPr>
            <a:spLocks noGrp="1"/>
          </p:cNvSpPr>
          <p:nvPr>
            <p:ph type="title"/>
          </p:nvPr>
        </p:nvSpPr>
        <p:spPr/>
        <p:txBody>
          <a:bodyPr/>
          <a:lstStyle/>
          <a:p>
            <a:r>
              <a:rPr lang="fi-FI" dirty="0"/>
              <a:t>Vastuullisuus</a:t>
            </a:r>
          </a:p>
        </p:txBody>
      </p:sp>
      <p:sp>
        <p:nvSpPr>
          <p:cNvPr id="3" name="Sisällön paikkamerkki 2">
            <a:extLst>
              <a:ext uri="{FF2B5EF4-FFF2-40B4-BE49-F238E27FC236}">
                <a16:creationId xmlns:a16="http://schemas.microsoft.com/office/drawing/2014/main" id="{FF1EB8BB-3C13-D4EE-0832-40C62EF18B51}"/>
              </a:ext>
            </a:extLst>
          </p:cNvPr>
          <p:cNvSpPr>
            <a:spLocks noGrp="1"/>
          </p:cNvSpPr>
          <p:nvPr>
            <p:ph idx="1"/>
          </p:nvPr>
        </p:nvSpPr>
        <p:spPr/>
        <p:txBody>
          <a:bodyPr>
            <a:normAutofit fontScale="92500" lnSpcReduction="10000"/>
          </a:bodyPr>
          <a:lstStyle/>
          <a:p>
            <a:pPr marL="0" indent="0">
              <a:buNone/>
            </a:pPr>
            <a:r>
              <a:rPr lang="fi-FI" dirty="0"/>
              <a:t>Ympäristövastuu</a:t>
            </a:r>
          </a:p>
          <a:p>
            <a:pPr lvl="1"/>
            <a:r>
              <a:rPr lang="fi-FI" sz="2100" dirty="0" err="1"/>
              <a:t>DPS:n</a:t>
            </a:r>
            <a:r>
              <a:rPr lang="fi-FI" sz="2100" dirty="0"/>
              <a:t> kohteeseen on nostettu palvelualueeksi vihreän IT:n palvelut</a:t>
            </a:r>
          </a:p>
          <a:p>
            <a:pPr lvl="1"/>
            <a:r>
              <a:rPr lang="fi-FI" sz="2100" dirty="0"/>
              <a:t>Toimittajilta vaaditaan ympäristövaatimuksiin sitoutumista</a:t>
            </a:r>
          </a:p>
          <a:p>
            <a:pPr lvl="1"/>
            <a:r>
              <a:rPr lang="fi-FI" sz="2100" dirty="0"/>
              <a:t>Sisäisten minikilpailutusten tueksi toteutetussa vaatimuskirjastossa on kuvattu eri asiantuntijarooleihin kohdistuvia esimerkkivaatimuksia myös vihreään IT:hen liittyen</a:t>
            </a:r>
          </a:p>
          <a:p>
            <a:pPr lvl="1"/>
            <a:endParaRPr lang="fi-FI" dirty="0"/>
          </a:p>
          <a:p>
            <a:pPr marL="0" indent="0">
              <a:buNone/>
            </a:pPr>
            <a:r>
              <a:rPr lang="fi-FI" b="0" i="0" dirty="0">
                <a:effectLst/>
              </a:rPr>
              <a:t>Taloudellinen vastuu</a:t>
            </a:r>
          </a:p>
          <a:p>
            <a:pPr lvl="1"/>
            <a:r>
              <a:rPr lang="fi-FI" b="0" i="0" dirty="0">
                <a:effectLst/>
              </a:rPr>
              <a:t>Toimittajilta vaaditaan riittävää taloudellista suorituskykyä, jota mitataan mm. riskiluokkavaatimuksella ja liikevaihtovaatimuksella. Sopimustoimittajien taloudellista suorituskykyä valvotaan automatisoidusti </a:t>
            </a:r>
            <a:r>
              <a:rPr lang="fi-FI" b="0" i="0" dirty="0" err="1">
                <a:effectLst/>
              </a:rPr>
              <a:t>Hanselin</a:t>
            </a:r>
            <a:r>
              <a:rPr lang="fi-FI" b="0" i="0" dirty="0">
                <a:effectLst/>
              </a:rPr>
              <a:t> toimesta koko sopimuskauden ajan.</a:t>
            </a:r>
            <a:endParaRPr lang="fi-FI" dirty="0"/>
          </a:p>
          <a:p>
            <a:endParaRPr lang="fi-FI" dirty="0"/>
          </a:p>
        </p:txBody>
      </p:sp>
    </p:spTree>
    <p:extLst>
      <p:ext uri="{BB962C8B-B14F-4D97-AF65-F5344CB8AC3E}">
        <p14:creationId xmlns:p14="http://schemas.microsoft.com/office/powerpoint/2010/main" val="102267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043F1D-2249-471F-B31C-08D2B7885187}"/>
              </a:ext>
            </a:extLst>
          </p:cNvPr>
          <p:cNvSpPr>
            <a:spLocks noGrp="1"/>
          </p:cNvSpPr>
          <p:nvPr>
            <p:ph type="title"/>
          </p:nvPr>
        </p:nvSpPr>
        <p:spPr>
          <a:xfrm>
            <a:off x="921735" y="315289"/>
            <a:ext cx="10515600" cy="980852"/>
          </a:xfrm>
        </p:spPr>
        <p:txBody>
          <a:bodyPr/>
          <a:lstStyle/>
          <a:p>
            <a:r>
              <a:rPr lang="fi-FI" dirty="0"/>
              <a:t>Lisätietoja</a:t>
            </a:r>
          </a:p>
        </p:txBody>
      </p:sp>
      <p:sp>
        <p:nvSpPr>
          <p:cNvPr id="3" name="Sisällön paikkamerkki 2">
            <a:extLst>
              <a:ext uri="{FF2B5EF4-FFF2-40B4-BE49-F238E27FC236}">
                <a16:creationId xmlns:a16="http://schemas.microsoft.com/office/drawing/2014/main" id="{369CB75C-BB21-404F-B96B-23FF8A270F0F}"/>
              </a:ext>
            </a:extLst>
          </p:cNvPr>
          <p:cNvSpPr>
            <a:spLocks noGrp="1"/>
          </p:cNvSpPr>
          <p:nvPr>
            <p:ph idx="1"/>
          </p:nvPr>
        </p:nvSpPr>
        <p:spPr>
          <a:xfrm>
            <a:off x="921735" y="1420427"/>
            <a:ext cx="10515600" cy="4588525"/>
          </a:xfrm>
        </p:spPr>
        <p:txBody>
          <a:bodyPr>
            <a:normAutofit fontScale="62500" lnSpcReduction="20000"/>
          </a:bodyPr>
          <a:lstStyle/>
          <a:p>
            <a:pPr marL="0" indent="0">
              <a:buNone/>
            </a:pPr>
            <a:r>
              <a:rPr lang="fi-FI" dirty="0">
                <a:ea typeface="Calibri" panose="020F0502020204030204" pitchFamily="34" charset="0"/>
                <a:cs typeface="Calibri" panose="020F0502020204030204" pitchFamily="34" charset="0"/>
              </a:rPr>
              <a:t>Lisätietoa yhteishankinnasta, minikilpailutuksen ohje sekä malliasiakirjat löytyvät täältä:</a:t>
            </a:r>
          </a:p>
          <a:p>
            <a:pPr marL="0" indent="0">
              <a:buNone/>
            </a:pPr>
            <a:r>
              <a:rPr lang="fi-FI" sz="2000" dirty="0">
                <a:hlinkClick r:id="rId3"/>
              </a:rPr>
              <a:t>Hansel - Yhteishankinnat</a:t>
            </a:r>
            <a:endParaRPr lang="fi-FI" sz="2500" dirty="0">
              <a:ea typeface="Calibri" panose="020F0502020204030204" pitchFamily="34" charset="0"/>
              <a:cs typeface="Calibri" panose="020F0502020204030204" pitchFamily="34" charset="0"/>
            </a:endParaRPr>
          </a:p>
          <a:p>
            <a:pPr marL="0" indent="0">
              <a:buNone/>
            </a:pPr>
            <a:r>
              <a:rPr lang="fi-FI" dirty="0">
                <a:ea typeface="Calibri" panose="020F0502020204030204" pitchFamily="34" charset="0"/>
                <a:cs typeface="Calibri" panose="020F0502020204030204" pitchFamily="34" charset="0"/>
              </a:rPr>
              <a:t>Hankintojen tuki -yksikkö</a:t>
            </a:r>
          </a:p>
          <a:p>
            <a:pPr marL="311400" lvl="1" indent="0">
              <a:buNone/>
            </a:pPr>
            <a:r>
              <a:rPr lang="fi-FI" dirty="0">
                <a:ea typeface="Calibri" panose="020F0502020204030204" pitchFamily="34" charset="0"/>
                <a:cs typeface="Calibri" panose="020F0502020204030204" pitchFamily="34" charset="0"/>
                <a:hlinkClick r:id="rId4"/>
              </a:rPr>
              <a:t>tuki@hansel.fi</a:t>
            </a:r>
            <a:endParaRPr lang="fi-FI" dirty="0">
              <a:ea typeface="Calibri" panose="020F0502020204030204" pitchFamily="34" charset="0"/>
              <a:cs typeface="Calibri" panose="020F0502020204030204" pitchFamily="34" charset="0"/>
            </a:endParaRPr>
          </a:p>
          <a:p>
            <a:pPr marL="311400" lvl="1" indent="0">
              <a:buNone/>
            </a:pPr>
            <a:r>
              <a:rPr lang="fi-FI" dirty="0">
                <a:ea typeface="Calibri" panose="020F0502020204030204" pitchFamily="34" charset="0"/>
                <a:cs typeface="Calibri" panose="020F0502020204030204" pitchFamily="34" charset="0"/>
              </a:rPr>
              <a:t>Puhelinpäivystys 029 444 4288 arkipäivisin klo 9.00-15.00</a:t>
            </a:r>
          </a:p>
          <a:p>
            <a:pPr marL="654300" lvl="1" indent="-342900">
              <a:buFont typeface="Wingdings" panose="05000000000000000000" pitchFamily="2" charset="2"/>
              <a:buChar char="ü"/>
            </a:pPr>
            <a:r>
              <a:rPr lang="fi-FI" dirty="0">
                <a:ea typeface="Calibri" panose="020F0502020204030204" pitchFamily="34" charset="0"/>
                <a:cs typeface="Calibri" panose="020F0502020204030204" pitchFamily="34" charset="0"/>
              </a:rPr>
              <a:t>Tarjouspyynnön kommentointipalvelu, joka on asiakkaalle maksuton</a:t>
            </a:r>
          </a:p>
          <a:p>
            <a:pPr marL="654300" lvl="1" indent="-342900">
              <a:buFont typeface="Wingdings" panose="05000000000000000000" pitchFamily="2" charset="2"/>
              <a:buChar char="ü"/>
            </a:pPr>
            <a:r>
              <a:rPr lang="fi-FI" dirty="0">
                <a:ea typeface="Calibri" panose="020F0502020204030204" pitchFamily="34" charset="0"/>
                <a:cs typeface="Calibri" panose="020F0502020204030204" pitchFamily="34" charset="0"/>
              </a:rPr>
              <a:t>Apua ja tukea minikilpailutuksen tekemiseen</a:t>
            </a:r>
          </a:p>
          <a:p>
            <a:pPr marL="654300" lvl="1" indent="-342900">
              <a:buFont typeface="Wingdings" panose="05000000000000000000" pitchFamily="2" charset="2"/>
              <a:buChar char="ü"/>
            </a:pPr>
            <a:r>
              <a:rPr lang="fi-FI" dirty="0">
                <a:ea typeface="Calibri" panose="020F0502020204030204" pitchFamily="34" charset="0"/>
                <a:cs typeface="Calibri" panose="020F0502020204030204" pitchFamily="34" charset="0"/>
              </a:rPr>
              <a:t>Lisäksi saatavana myös </a:t>
            </a:r>
            <a:r>
              <a:rPr lang="fi-FI" dirty="0" err="1">
                <a:ea typeface="Calibri" panose="020F0502020204030204" pitchFamily="34" charset="0"/>
                <a:cs typeface="Calibri" panose="020F0502020204030204" pitchFamily="34" charset="0"/>
              </a:rPr>
              <a:t>MinikisaPlus</a:t>
            </a:r>
            <a:r>
              <a:rPr lang="fi-FI" dirty="0">
                <a:ea typeface="Calibri" panose="020F0502020204030204" pitchFamily="34" charset="0"/>
                <a:cs typeface="Calibri" panose="020F0502020204030204" pitchFamily="34" charset="0"/>
              </a:rPr>
              <a:t> -palvelu</a:t>
            </a:r>
          </a:p>
          <a:p>
            <a:pPr marL="0" indent="0">
              <a:buNone/>
            </a:pPr>
            <a:r>
              <a:rPr lang="fi-FI" dirty="0">
                <a:ea typeface="Calibri" panose="020F0502020204030204" pitchFamily="34" charset="0"/>
                <a:cs typeface="Calibri" panose="020F0502020204030204" pitchFamily="34" charset="0"/>
              </a:rPr>
              <a:t>Hankinnan kohde</a:t>
            </a:r>
          </a:p>
          <a:p>
            <a:pPr marL="311400" lvl="1" indent="0">
              <a:buNone/>
            </a:pPr>
            <a:r>
              <a:rPr lang="fi-FI" dirty="0">
                <a:ea typeface="Calibri" panose="020F0502020204030204" pitchFamily="34" charset="0"/>
                <a:cs typeface="Calibri" panose="020F0502020204030204" pitchFamily="34" charset="0"/>
              </a:rPr>
              <a:t>Marjut Sood, kategoriapäällikkö, </a:t>
            </a:r>
            <a:r>
              <a:rPr lang="fi-FI" sz="2100" dirty="0">
                <a:cs typeface="Calibri" panose="020F0502020204030204" pitchFamily="34" charset="0"/>
                <a:hlinkClick r:id="rId5"/>
              </a:rPr>
              <a:t>marjut.sood@hansel.fi</a:t>
            </a:r>
            <a:r>
              <a:rPr lang="fi-FI" sz="2100" dirty="0">
                <a:cs typeface="Calibri" panose="020F0502020204030204" pitchFamily="34" charset="0"/>
              </a:rPr>
              <a:t> </a:t>
            </a:r>
            <a:endParaRPr lang="fi-FI" dirty="0">
              <a:ea typeface="Calibri" panose="020F0502020204030204" pitchFamily="34" charset="0"/>
              <a:cs typeface="Calibri" panose="020F0502020204030204" pitchFamily="34" charset="0"/>
            </a:endParaRPr>
          </a:p>
          <a:p>
            <a:pPr marL="654300" lvl="1" indent="-342900">
              <a:buFont typeface="Wingdings" panose="05000000000000000000" pitchFamily="2" charset="2"/>
              <a:buChar char="ü"/>
            </a:pPr>
            <a:r>
              <a:rPr lang="fi-FI" dirty="0">
                <a:ea typeface="Calibri" panose="020F0502020204030204" pitchFamily="34" charset="0"/>
                <a:cs typeface="Calibri" panose="020F0502020204030204" pitchFamily="34" charset="0"/>
              </a:rPr>
              <a:t>Lisätietoa IT-konsultoinnin yhteishankinnasta</a:t>
            </a:r>
          </a:p>
          <a:p>
            <a:pPr marL="654300" lvl="1" indent="-342900">
              <a:buFont typeface="Wingdings" panose="05000000000000000000" pitchFamily="2" charset="2"/>
              <a:buChar char="ü"/>
            </a:pPr>
            <a:r>
              <a:rPr lang="fi-FI" dirty="0">
                <a:ea typeface="Calibri" panose="020F0502020204030204" pitchFamily="34" charset="0"/>
                <a:cs typeface="Calibri" panose="020F0502020204030204" pitchFamily="34" charset="0"/>
              </a:rPr>
              <a:t>Palautteet ja kommentit minikilpailutuksen mallipohjiin sekä vaatimuskirjastoon</a:t>
            </a:r>
          </a:p>
          <a:p>
            <a:pPr marL="311400" lvl="1" indent="0">
              <a:buNone/>
            </a:pPr>
            <a:endParaRPr lang="fi-FI" sz="1500" dirty="0">
              <a:ea typeface="Calibri" panose="020F0502020204030204" pitchFamily="34" charset="0"/>
              <a:cs typeface="Calibri" panose="020F0502020204030204" pitchFamily="34" charset="0"/>
            </a:endParaRPr>
          </a:p>
          <a:p>
            <a:pPr marL="0" lvl="1" indent="0">
              <a:spcBef>
                <a:spcPts val="1000"/>
              </a:spcBef>
              <a:buNone/>
            </a:pPr>
            <a:r>
              <a:rPr lang="fi-FI" sz="2400" dirty="0">
                <a:cs typeface="Calibri" panose="020F0502020204030204" pitchFamily="34" charset="0"/>
              </a:rPr>
              <a:t>Asiakkuuspäälliköt</a:t>
            </a:r>
          </a:p>
          <a:p>
            <a:pPr marL="311400" lvl="1" indent="0">
              <a:buNone/>
            </a:pPr>
            <a:r>
              <a:rPr lang="fi-FI" dirty="0">
                <a:hlinkClick r:id="rId6"/>
              </a:rPr>
              <a:t>Hansel - Yhteyshenkilömme auttavat hankintoihin liittyvissä kysymyksissäsi</a:t>
            </a:r>
            <a:endParaRPr lang="fi-FI" dirty="0">
              <a:ea typeface="Calibri" panose="020F0502020204030204" pitchFamily="34" charset="0"/>
              <a:cs typeface="Calibri" panose="020F0502020204030204" pitchFamily="34" charset="0"/>
            </a:endParaRPr>
          </a:p>
          <a:p>
            <a:pPr marL="654300" lvl="1" indent="-342900">
              <a:buFont typeface="Wingdings" panose="05000000000000000000" pitchFamily="2" charset="2"/>
              <a:buChar char="ü"/>
            </a:pPr>
            <a:endParaRPr lang="fi-FI" sz="1500" dirty="0">
              <a:ea typeface="Calibri" panose="020F0502020204030204" pitchFamily="34" charset="0"/>
              <a:cs typeface="Calibri" panose="020F0502020204030204" pitchFamily="34" charset="0"/>
            </a:endParaRPr>
          </a:p>
          <a:p>
            <a:pPr marL="0" indent="0">
              <a:buNone/>
            </a:pPr>
            <a:r>
              <a:rPr lang="fi-FI" i="1" dirty="0">
                <a:ea typeface="Calibri" panose="020F0502020204030204" pitchFamily="34" charset="0"/>
                <a:cs typeface="Calibri" panose="020F0502020204030204" pitchFamily="34" charset="0"/>
              </a:rPr>
              <a:t>**Voitte liittyä yhteishankintaan mukaan vaikka heti ja valmistautua tuleviin kilpailutuksiin hyvissä ajoin!**</a:t>
            </a:r>
          </a:p>
        </p:txBody>
      </p:sp>
    </p:spTree>
    <p:extLst>
      <p:ext uri="{BB962C8B-B14F-4D97-AF65-F5344CB8AC3E}">
        <p14:creationId xmlns:p14="http://schemas.microsoft.com/office/powerpoint/2010/main" val="176994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767E0F-9030-F44D-8ABF-8DE2FD412A94}"/>
              </a:ext>
            </a:extLst>
          </p:cNvPr>
          <p:cNvSpPr txBox="1"/>
          <p:nvPr/>
        </p:nvSpPr>
        <p:spPr>
          <a:xfrm>
            <a:off x="6096000" y="5602276"/>
            <a:ext cx="1898342" cy="538609"/>
          </a:xfrm>
          <a:prstGeom prst="rect">
            <a:avLst/>
          </a:prstGeom>
          <a:noFill/>
        </p:spPr>
        <p:txBody>
          <a:bodyPr wrap="square" rtlCol="0">
            <a:spAutoFit/>
          </a:bodyPr>
          <a:lstStyle/>
          <a:p>
            <a:pPr algn="ctr"/>
            <a:r>
              <a:rPr lang="fi-FI" sz="1600" dirty="0">
                <a:solidFill>
                  <a:schemeClr val="tx1"/>
                </a:solidFill>
                <a:latin typeface="Maven Pro Bold" panose="00000800000000000000" pitchFamily="2" charset="0"/>
              </a:rPr>
              <a:t>Verkkopalvelu</a:t>
            </a:r>
            <a:endParaRPr lang="fi-FI" dirty="0">
              <a:solidFill>
                <a:schemeClr val="tx1"/>
              </a:solidFill>
              <a:latin typeface="Maven Pro Bold" panose="00000800000000000000" pitchFamily="2" charset="0"/>
            </a:endParaRPr>
          </a:p>
          <a:p>
            <a:pPr algn="ctr"/>
            <a:r>
              <a:rPr lang="fi-FI" sz="1300" dirty="0">
                <a:solidFill>
                  <a:schemeClr val="tx1"/>
                </a:solidFill>
                <a:latin typeface="Maven Pro" panose="00000500000000000000" pitchFamily="2" charset="0"/>
              </a:rPr>
              <a:t>www.hansel.fi</a:t>
            </a:r>
          </a:p>
        </p:txBody>
      </p:sp>
      <p:sp>
        <p:nvSpPr>
          <p:cNvPr id="2" name="TextBox 1">
            <a:extLst>
              <a:ext uri="{FF2B5EF4-FFF2-40B4-BE49-F238E27FC236}">
                <a16:creationId xmlns:a16="http://schemas.microsoft.com/office/drawing/2014/main" id="{8068EEE9-745B-DF48-8EEC-F14B028FE826}"/>
              </a:ext>
            </a:extLst>
          </p:cNvPr>
          <p:cNvSpPr txBox="1"/>
          <p:nvPr/>
        </p:nvSpPr>
        <p:spPr>
          <a:xfrm>
            <a:off x="3880940" y="5602276"/>
            <a:ext cx="2215060" cy="738664"/>
          </a:xfrm>
          <a:prstGeom prst="rect">
            <a:avLst/>
          </a:prstGeom>
          <a:noFill/>
        </p:spPr>
        <p:txBody>
          <a:bodyPr wrap="square" rtlCol="0" anchor="t">
            <a:spAutoFit/>
          </a:bodyPr>
          <a:lstStyle/>
          <a:p>
            <a:pPr algn="ctr"/>
            <a:r>
              <a:rPr lang="fi-FI" sz="1600" dirty="0">
                <a:solidFill>
                  <a:schemeClr val="tx1"/>
                </a:solidFill>
                <a:latin typeface="Maven Pro Bold" panose="00000800000000000000" pitchFamily="2" charset="0"/>
              </a:rPr>
              <a:t>Asiakaspalvelu</a:t>
            </a:r>
          </a:p>
          <a:p>
            <a:pPr algn="ctr"/>
            <a:r>
              <a:rPr lang="fi-FI" sz="1300" dirty="0">
                <a:solidFill>
                  <a:schemeClr val="tx1"/>
                </a:solidFill>
                <a:latin typeface="Maven Pro" panose="00000500000000000000" pitchFamily="2" charset="0"/>
              </a:rPr>
              <a:t>029 444 4300</a:t>
            </a:r>
          </a:p>
          <a:p>
            <a:pPr algn="ctr"/>
            <a:r>
              <a:rPr lang="fi-FI" sz="1300" dirty="0">
                <a:solidFill>
                  <a:schemeClr val="tx1"/>
                </a:solidFill>
                <a:latin typeface="Maven Pro" panose="00000500000000000000" pitchFamily="2" charset="0"/>
              </a:rPr>
              <a:t>asiakaspalvelu@hansel.fi</a:t>
            </a:r>
          </a:p>
        </p:txBody>
      </p:sp>
    </p:spTree>
    <p:extLst>
      <p:ext uri="{BB962C8B-B14F-4D97-AF65-F5344CB8AC3E}">
        <p14:creationId xmlns:p14="http://schemas.microsoft.com/office/powerpoint/2010/main" val="1362705829"/>
      </p:ext>
    </p:extLst>
  </p:cSld>
  <p:clrMapOvr>
    <a:masterClrMapping/>
  </p:clrMapOvr>
</p:sld>
</file>

<file path=ppt/theme/theme1.xml><?xml version="1.0" encoding="utf-8"?>
<a:theme xmlns:a="http://schemas.openxmlformats.org/drawingml/2006/main" name="Pääotsikot">
  <a:themeElements>
    <a:clrScheme name="Hansel">
      <a:dk1>
        <a:srgbClr val="000000"/>
      </a:dk1>
      <a:lt1>
        <a:srgbClr val="FFFFFF"/>
      </a:lt1>
      <a:dk2>
        <a:srgbClr val="373F51"/>
      </a:dk2>
      <a:lt2>
        <a:srgbClr val="DFBBB1"/>
      </a:lt2>
      <a:accent1>
        <a:srgbClr val="F79256"/>
      </a:accent1>
      <a:accent2>
        <a:srgbClr val="FBD1A2"/>
      </a:accent2>
      <a:accent3>
        <a:srgbClr val="7DCFB6"/>
      </a:accent3>
      <a:accent4>
        <a:srgbClr val="00A9E0"/>
      </a:accent4>
      <a:accent5>
        <a:srgbClr val="005596"/>
      </a:accent5>
      <a:accent6>
        <a:srgbClr val="F56476"/>
      </a:accent6>
      <a:hlink>
        <a:srgbClr val="005596"/>
      </a:hlink>
      <a:folHlink>
        <a:srgbClr val="00A9E0"/>
      </a:folHlink>
    </a:clrScheme>
    <a:fontScheme name="Mukautettu 1">
      <a:majorFont>
        <a:latin typeface="Maven pro"/>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10-18 Hansel PPT_malli" id="{9C741886-4ED3-487F-A0C8-267BD4F71A24}" vid="{698621BA-5916-4B67-B6E1-372DA9733616}"/>
    </a:ext>
  </a:extLst>
</a:theme>
</file>

<file path=ppt/theme/theme2.xml><?xml version="1.0" encoding="utf-8"?>
<a:theme xmlns:a="http://schemas.openxmlformats.org/drawingml/2006/main" name="Väliotsikot">
  <a:themeElements>
    <a:clrScheme name="Hansel">
      <a:dk1>
        <a:srgbClr val="000000"/>
      </a:dk1>
      <a:lt1>
        <a:srgbClr val="FFFFFF"/>
      </a:lt1>
      <a:dk2>
        <a:srgbClr val="373F51"/>
      </a:dk2>
      <a:lt2>
        <a:srgbClr val="DFBBB1"/>
      </a:lt2>
      <a:accent1>
        <a:srgbClr val="F79256"/>
      </a:accent1>
      <a:accent2>
        <a:srgbClr val="FBD1A2"/>
      </a:accent2>
      <a:accent3>
        <a:srgbClr val="7DCFB6"/>
      </a:accent3>
      <a:accent4>
        <a:srgbClr val="00A9E0"/>
      </a:accent4>
      <a:accent5>
        <a:srgbClr val="005596"/>
      </a:accent5>
      <a:accent6>
        <a:srgbClr val="F56476"/>
      </a:accent6>
      <a:hlink>
        <a:srgbClr val="005596"/>
      </a:hlink>
      <a:folHlink>
        <a:srgbClr val="00A9E0"/>
      </a:folHlink>
    </a:clrScheme>
    <a:fontScheme name="Mukautettu 1">
      <a:majorFont>
        <a:latin typeface="Maven pro"/>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10-18 Hansel PPT_malli" id="{9C741886-4ED3-487F-A0C8-267BD4F71A24}" vid="{C95AE29F-8BDE-489D-A268-B53207E19C22}"/>
    </a:ext>
  </a:extLst>
</a:theme>
</file>

<file path=ppt/theme/theme3.xml><?xml version="1.0" encoding="utf-8"?>
<a:theme xmlns:a="http://schemas.openxmlformats.org/drawingml/2006/main" name="Sisältödiat">
  <a:themeElements>
    <a:clrScheme name="Hansel">
      <a:dk1>
        <a:srgbClr val="000000"/>
      </a:dk1>
      <a:lt1>
        <a:srgbClr val="FFFFFF"/>
      </a:lt1>
      <a:dk2>
        <a:srgbClr val="373F51"/>
      </a:dk2>
      <a:lt2>
        <a:srgbClr val="DFBBB1"/>
      </a:lt2>
      <a:accent1>
        <a:srgbClr val="F79256"/>
      </a:accent1>
      <a:accent2>
        <a:srgbClr val="FBD1A2"/>
      </a:accent2>
      <a:accent3>
        <a:srgbClr val="7DCFB6"/>
      </a:accent3>
      <a:accent4>
        <a:srgbClr val="00A9E0"/>
      </a:accent4>
      <a:accent5>
        <a:srgbClr val="005596"/>
      </a:accent5>
      <a:accent6>
        <a:srgbClr val="F56476"/>
      </a:accent6>
      <a:hlink>
        <a:srgbClr val="005596"/>
      </a:hlink>
      <a:folHlink>
        <a:srgbClr val="00A9E0"/>
      </a:folHlink>
    </a:clrScheme>
    <a:fontScheme name="Mukautettu 1">
      <a:majorFont>
        <a:latin typeface="Maven pro"/>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10-18 Hansel PPT_malli" id="{9C741886-4ED3-487F-A0C8-267BD4F71A24}" vid="{03204833-2593-4B40-929F-275637D973B9}"/>
    </a:ext>
  </a:extLst>
</a:theme>
</file>

<file path=ppt/theme/theme4.xml><?xml version="1.0" encoding="utf-8"?>
<a:theme xmlns:a="http://schemas.openxmlformats.org/drawingml/2006/main" name="Office-teema">
  <a:themeElements>
    <a:clrScheme name="Mukautetut 6">
      <a:dk1>
        <a:srgbClr val="000000"/>
      </a:dk1>
      <a:lt1>
        <a:srgbClr val="FFFFFF"/>
      </a:lt1>
      <a:dk2>
        <a:srgbClr val="373F51"/>
      </a:dk2>
      <a:lt2>
        <a:srgbClr val="DFBBB1"/>
      </a:lt2>
      <a:accent1>
        <a:srgbClr val="F79256"/>
      </a:accent1>
      <a:accent2>
        <a:srgbClr val="FBD1A2"/>
      </a:accent2>
      <a:accent3>
        <a:srgbClr val="7DCFB6"/>
      </a:accent3>
      <a:accent4>
        <a:srgbClr val="00A9E0"/>
      </a:accent4>
      <a:accent5>
        <a:srgbClr val="005596"/>
      </a:accent5>
      <a:accent6>
        <a:srgbClr val="F56476"/>
      </a:accent6>
      <a:hlink>
        <a:srgbClr val="005596"/>
      </a:hlink>
      <a:folHlink>
        <a:srgbClr val="00A9E0"/>
      </a:folHlink>
    </a:clrScheme>
    <a:fontScheme name="Mukautettu 1">
      <a:majorFont>
        <a:latin typeface="Maven pro"/>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sel_PPT_0121 (13)" id="{99AD06D8-0104-C944-B940-276776AC09BC}" vid="{8CFB59B7-C40D-BB40-842D-A29FF64D454C}"/>
    </a:ext>
  </a:extLst>
</a:theme>
</file>

<file path=ppt/theme/theme5.xml><?xml version="1.0" encoding="utf-8"?>
<a:theme xmlns:a="http://schemas.openxmlformats.org/drawingml/2006/main" name="1_Sisältödiat">
  <a:themeElements>
    <a:clrScheme name="Hansel">
      <a:dk1>
        <a:srgbClr val="000000"/>
      </a:dk1>
      <a:lt1>
        <a:srgbClr val="FFFFFF"/>
      </a:lt1>
      <a:dk2>
        <a:srgbClr val="373F51"/>
      </a:dk2>
      <a:lt2>
        <a:srgbClr val="DFBBB1"/>
      </a:lt2>
      <a:accent1>
        <a:srgbClr val="F79256"/>
      </a:accent1>
      <a:accent2>
        <a:srgbClr val="FBD1A2"/>
      </a:accent2>
      <a:accent3>
        <a:srgbClr val="7DCFB6"/>
      </a:accent3>
      <a:accent4>
        <a:srgbClr val="00A9E0"/>
      </a:accent4>
      <a:accent5>
        <a:srgbClr val="005596"/>
      </a:accent5>
      <a:accent6>
        <a:srgbClr val="F56476"/>
      </a:accent6>
      <a:hlink>
        <a:srgbClr val="005596"/>
      </a:hlink>
      <a:folHlink>
        <a:srgbClr val="00A9E0"/>
      </a:folHlink>
    </a:clrScheme>
    <a:fontScheme name="Mukautettu 1">
      <a:majorFont>
        <a:latin typeface="Maven pro"/>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10-18 Hansel PPT_malli" id="{9C741886-4ED3-487F-A0C8-267BD4F71A24}" vid="{03204833-2593-4B40-929F-275637D973B9}"/>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D0C72ABFBF1D949AF6D4BBE290277FF" ma:contentTypeVersion="16" ma:contentTypeDescription="Luo uusi asiakirja." ma:contentTypeScope="" ma:versionID="fdeadd67ccc825dc33365415f264724b">
  <xsd:schema xmlns:xsd="http://www.w3.org/2001/XMLSchema" xmlns:xs="http://www.w3.org/2001/XMLSchema" xmlns:p="http://schemas.microsoft.com/office/2006/metadata/properties" xmlns:ns2="8b7639be-1deb-41a6-966e-7f34d38a5e1b" xmlns:ns3="0f7a3025-e240-41a3-b0f3-223bb421f7bb" xmlns:ns4="079cee8c-77e1-4952-b7bd-365dfc861b76" targetNamespace="http://schemas.microsoft.com/office/2006/metadata/properties" ma:root="true" ma:fieldsID="26d0a90f6e484a5826d0e847c507c59c" ns2:_="" ns3:_="" ns4:_="">
    <xsd:import namespace="8b7639be-1deb-41a6-966e-7f34d38a5e1b"/>
    <xsd:import namespace="0f7a3025-e240-41a3-b0f3-223bb421f7bb"/>
    <xsd:import namespace="079cee8c-77e1-4952-b7bd-365dfc861b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639be-1deb-41a6-966e-7f34d38a5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ffbe2ad-ddd8-4f46-acd1-3c89cfef38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f7a3025-e240-41a3-b0f3-223bb421f7bb"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9cee8c-77e1-4952-b7bd-365dfc861b7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eec2374-535f-4199-9b3a-112c2a97669d}" ma:internalName="TaxCatchAll" ma:showField="CatchAllData" ma:web="0f7a3025-e240-41a3-b0f3-223bb421f7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f7a3025-e240-41a3-b0f3-223bb421f7bb">
      <UserInfo>
        <DisplayName/>
        <AccountId xsi:nil="true"/>
        <AccountType/>
      </UserInfo>
    </SharedWithUsers>
    <lcf76f155ced4ddcb4097134ff3c332f xmlns="8b7639be-1deb-41a6-966e-7f34d38a5e1b">
      <Terms xmlns="http://schemas.microsoft.com/office/infopath/2007/PartnerControls"/>
    </lcf76f155ced4ddcb4097134ff3c332f>
    <TaxCatchAll xmlns="079cee8c-77e1-4952-b7bd-365dfc861b76" xsi:nil="true"/>
  </documentManagement>
</p:properties>
</file>

<file path=customXml/itemProps1.xml><?xml version="1.0" encoding="utf-8"?>
<ds:datastoreItem xmlns:ds="http://schemas.openxmlformats.org/officeDocument/2006/customXml" ds:itemID="{9A9EA6E8-7D9E-40C9-89D0-52E5BFBE62C0}">
  <ds:schemaRefs>
    <ds:schemaRef ds:uri="http://schemas.microsoft.com/sharepoint/v3/contenttype/forms"/>
  </ds:schemaRefs>
</ds:datastoreItem>
</file>

<file path=customXml/itemProps2.xml><?xml version="1.0" encoding="utf-8"?>
<ds:datastoreItem xmlns:ds="http://schemas.openxmlformats.org/officeDocument/2006/customXml" ds:itemID="{54625947-A913-43E8-9021-1ECE7F5F0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639be-1deb-41a6-966e-7f34d38a5e1b"/>
    <ds:schemaRef ds:uri="0f7a3025-e240-41a3-b0f3-223bb421f7bb"/>
    <ds:schemaRef ds:uri="079cee8c-77e1-4952-b7bd-365dfc861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78FE82-CC37-4E37-89A6-9A5FCFED308E}">
  <ds:schemaRefs>
    <ds:schemaRef ds:uri="8b7639be-1deb-41a6-966e-7f34d38a5e1b"/>
    <ds:schemaRef ds:uri="http://www.w3.org/XML/1998/namespace"/>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0f7a3025-e240-41a3-b0f3-223bb421f7bb"/>
    <ds:schemaRef ds:uri="http://schemas.microsoft.com/office/infopath/2007/PartnerControls"/>
    <ds:schemaRef ds:uri="079cee8c-77e1-4952-b7bd-365dfc861b7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417</Words>
  <Application>Microsoft Office PowerPoint</Application>
  <PresentationFormat>Laajakuva</PresentationFormat>
  <Paragraphs>64</Paragraphs>
  <Slides>7</Slides>
  <Notes>1</Notes>
  <HiddenSlides>0</HiddenSlides>
  <MMClips>0</MMClips>
  <ScaleCrop>false</ScaleCrop>
  <HeadingPairs>
    <vt:vector size="6" baseType="variant">
      <vt:variant>
        <vt:lpstr>Käytetyt fontit</vt:lpstr>
      </vt:variant>
      <vt:variant>
        <vt:i4>11</vt:i4>
      </vt:variant>
      <vt:variant>
        <vt:lpstr>Teema</vt:lpstr>
      </vt:variant>
      <vt:variant>
        <vt:i4>5</vt:i4>
      </vt:variant>
      <vt:variant>
        <vt:lpstr>Dian otsikot</vt:lpstr>
      </vt:variant>
      <vt:variant>
        <vt:i4>7</vt:i4>
      </vt:variant>
    </vt:vector>
  </HeadingPairs>
  <TitlesOfParts>
    <vt:vector size="23" baseType="lpstr">
      <vt:lpstr>Arial</vt:lpstr>
      <vt:lpstr>Calibri</vt:lpstr>
      <vt:lpstr>Maven Pro</vt:lpstr>
      <vt:lpstr>Maven Pro</vt:lpstr>
      <vt:lpstr>Maven Pro Bold</vt:lpstr>
      <vt:lpstr>Maven Pro Medium</vt:lpstr>
      <vt:lpstr>Wingdings</vt:lpstr>
      <vt:lpstr>Work sans</vt:lpstr>
      <vt:lpstr>Work sans</vt:lpstr>
      <vt:lpstr>Work Sans Medium</vt:lpstr>
      <vt:lpstr>Work Sans SemiBold</vt:lpstr>
      <vt:lpstr>Pääotsikot</vt:lpstr>
      <vt:lpstr>Väliotsikot</vt:lpstr>
      <vt:lpstr>Sisältödiat</vt:lpstr>
      <vt:lpstr>Office-teema</vt:lpstr>
      <vt:lpstr>1_Sisältödiat</vt:lpstr>
      <vt:lpstr>IT-konsultointi 2023-2028 (DPS)</vt:lpstr>
      <vt:lpstr>IT-konsultointi 2023-2028 (DPS)</vt:lpstr>
      <vt:lpstr>Mitä voin hankkia?</vt:lpstr>
      <vt:lpstr>Miksi kannattaa tulla mukaan?</vt:lpstr>
      <vt:lpstr>Vastuullisuus</vt:lpstr>
      <vt:lpstr>Lisätietoja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2023-07-13T10:07:35Z</dcterms:created>
  <dcterms:modified xsi:type="dcterms:W3CDTF">2023-07-14T11:28:21Z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188700</vt:r8>
  </property>
  <property fmtid="{D5CDD505-2E9C-101B-9397-08002B2CF9AE}" pid="3" name="MediaServiceImageTags">
    <vt:lpwstr/>
  </property>
  <property fmtid="{D5CDD505-2E9C-101B-9397-08002B2CF9AE}" pid="4" name="xd_ProgID">
    <vt:lpwstr/>
  </property>
  <property fmtid="{D5CDD505-2E9C-101B-9397-08002B2CF9AE}" pid="5" name="ContentTypeId">
    <vt:lpwstr>0x0101008D0C72ABFBF1D949AF6D4BBE290277FF</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bool>false</vt:bool>
  </property>
</Properties>
</file>